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71" r:id="rId4"/>
    <p:sldMasterId id="2147483672"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5" Type="http://schemas.openxmlformats.org/officeDocument/2006/relationships/slideMaster" Target="slideMasters/slideMaster2.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63326336b7_0_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63326336b7_0_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Hi everyone and welcome to the Programming Paradigms session.</a:t>
            </a:r>
            <a:endParaRPr/>
          </a:p>
          <a:p>
            <a:pPr indent="0" lvl="0" marL="0" rtl="0" algn="l">
              <a:spcBef>
                <a:spcPts val="0"/>
              </a:spcBef>
              <a:spcAft>
                <a:spcPts val="0"/>
              </a:spcAft>
              <a:buNone/>
            </a:pPr>
            <a:r>
              <a:rPr lang="en"/>
              <a:t>In this session we’ll build upon the introduction to Python and introduce some new language constructs, but mainly we’ll focus on a few of the ways in which it can be useful to think about the structure of our code.</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In the session, our main questions will be:</a:t>
            </a:r>
            <a:endParaRPr/>
          </a:p>
          <a:p>
            <a:pPr indent="-298450" lvl="0" marL="457200" rtl="0" algn="l">
              <a:spcBef>
                <a:spcPts val="0"/>
              </a:spcBef>
              <a:spcAft>
                <a:spcPts val="0"/>
              </a:spcAft>
              <a:buSzPts val="1100"/>
              <a:buChar char="-"/>
            </a:pPr>
            <a:r>
              <a:rPr lang="en"/>
              <a:t>What is a paradigm?</a:t>
            </a:r>
            <a:endParaRPr/>
          </a:p>
          <a:p>
            <a:pPr indent="-298450" lvl="0" marL="457200" rtl="0" algn="l">
              <a:spcBef>
                <a:spcPts val="0"/>
              </a:spcBef>
              <a:spcAft>
                <a:spcPts val="0"/>
              </a:spcAft>
              <a:buSzPts val="1100"/>
              <a:buChar char="-"/>
            </a:pPr>
            <a:r>
              <a:rPr lang="en"/>
              <a:t>What paradigms are there?</a:t>
            </a:r>
            <a:endParaRPr/>
          </a:p>
          <a:p>
            <a:pPr indent="-298450" lvl="0" marL="457200" rtl="0" algn="l">
              <a:spcBef>
                <a:spcPts val="0"/>
              </a:spcBef>
              <a:spcAft>
                <a:spcPts val="0"/>
              </a:spcAft>
              <a:buSzPts val="1100"/>
              <a:buChar char="-"/>
            </a:pPr>
            <a:r>
              <a:rPr lang="en"/>
              <a:t>What are their strengths and weaknesses?</a:t>
            </a:r>
            <a:endParaRPr/>
          </a:p>
          <a:p>
            <a:pPr indent="-298450" lvl="0" marL="457200" rtl="0" algn="l">
              <a:spcBef>
                <a:spcPts val="0"/>
              </a:spcBef>
              <a:spcAft>
                <a:spcPts val="0"/>
              </a:spcAft>
              <a:buSzPts val="1100"/>
              <a:buChar char="-"/>
            </a:pPr>
            <a:r>
              <a:rPr lang="en"/>
              <a:t>How do we know which ones to use?</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g9a015c3f0b_0_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3" name="Google Shape;113;g9a015c3f0b_0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So let’s start by answering our first question right away.</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Wikipedia defines a ‘Paradigm’ as a distinct set of concepts or thought patterns, but what does that mean for us?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In software engineering, we use the term ‘Paradigm’ to describe how we choose to structure the components of our programs and the relationships between them.</a:t>
            </a:r>
            <a:endParaRPr/>
          </a:p>
          <a:p>
            <a:pPr indent="0" lvl="0" marL="0" rtl="0" algn="l">
              <a:spcBef>
                <a:spcPts val="0"/>
              </a:spcBef>
              <a:spcAft>
                <a:spcPts val="0"/>
              </a:spcAft>
              <a:buNone/>
            </a:pPr>
            <a:r>
              <a:rPr lang="en"/>
              <a:t>The paradigm we choose might even change what we think of as being the components of a program.</a:t>
            </a:r>
            <a:endParaRPr/>
          </a:p>
          <a:p>
            <a:pPr indent="0" lvl="0" marL="0" rtl="0" algn="l">
              <a:spcBef>
                <a:spcPts val="0"/>
              </a:spcBef>
              <a:spcAft>
                <a:spcPts val="0"/>
              </a:spcAft>
              <a:buNone/>
            </a:pPr>
            <a:r>
              <a:t/>
            </a:r>
            <a:endParaRPr/>
          </a:p>
          <a:p>
            <a:pPr indent="0" lvl="0" marL="0" rtl="0" algn="l">
              <a:spcBef>
                <a:spcPts val="0"/>
              </a:spcBef>
              <a:spcAft>
                <a:spcPts val="0"/>
              </a:spcAft>
              <a:buNone/>
            </a:pPr>
            <a:r>
              <a:rPr lang="en">
                <a:solidFill>
                  <a:schemeClr val="dk1"/>
                </a:solidFill>
              </a:rPr>
              <a:t>Okay, but why would we need different ways of thinking about and structuring a program?</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Isn’t there one, best way that we can use all the time?</a:t>
            </a:r>
            <a:endParaRPr>
              <a:solidFill>
                <a:schemeClr val="dk1"/>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g9e0d7d9ab1_0_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9" name="Google Shape;119;g9e0d7d9ab1_0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chemeClr val="dk1"/>
                </a:solidFill>
              </a:rPr>
              <a:t>To answer that, it’s useful to think about what a program actually is...</a:t>
            </a:r>
            <a:endParaRPr>
              <a:solidFill>
                <a:schemeClr val="dk1"/>
              </a:solidFill>
            </a:endParaRPr>
          </a:p>
          <a:p>
            <a:pPr indent="0" lvl="0" marL="0" rtl="0" algn="l">
              <a:spcBef>
                <a:spcPts val="0"/>
              </a:spcBef>
              <a:spcAft>
                <a:spcPts val="0"/>
              </a:spcAft>
              <a:buNone/>
            </a:pPr>
            <a:r>
              <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Again from Wikipedia...</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A computer program is a set of instructions that describe how to perform a task.</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Most of the tasks we want computers to perform for us are data processing tasks - they take some data as input, perform some computation, and produce some other data as output.</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It’s also useful to keep in mind, that the code we write isn’t really for computers - it’s for humans.</a:t>
            </a:r>
            <a:endParaRPr>
              <a:solidFill>
                <a:schemeClr val="dk1"/>
              </a:solidFill>
            </a:endParaRPr>
          </a:p>
          <a:p>
            <a:pPr indent="0" lvl="0" marL="0" rtl="0" algn="l">
              <a:spcBef>
                <a:spcPts val="0"/>
              </a:spcBef>
              <a:spcAft>
                <a:spcPts val="0"/>
              </a:spcAft>
              <a:buNone/>
            </a:pPr>
            <a:r>
              <a:rPr lang="en">
                <a:solidFill>
                  <a:schemeClr val="dk1"/>
                </a:solidFill>
              </a:rPr>
              <a:t>A lot of thought goes into the design of programming languages and software engineering methods, and a large part of that is in designing the right abstractions that make it easier for us to reason about the programmes we write.</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Python in particular, focusses on this side of the problem.</a:t>
            </a:r>
            <a:endParaRPr>
              <a:solidFill>
                <a:schemeClr val="dk1"/>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g9e0f40e09f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5" name="Google Shape;125;g9e0f40e09f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Finally, before we get into our history of paradigms, we should look at why program structure is important.</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As is the case with most things we’ll see as part of this course, properly designing the structure of your programs helps to improve their maintainability and extensibility.</a:t>
            </a:r>
            <a:endParaRPr/>
          </a:p>
          <a:p>
            <a:pPr indent="0" lvl="0" marL="0" rtl="0" algn="l">
              <a:spcBef>
                <a:spcPts val="0"/>
              </a:spcBef>
              <a:spcAft>
                <a:spcPts val="0"/>
              </a:spcAft>
              <a:buNone/>
            </a:pPr>
            <a:r>
              <a:rPr lang="en"/>
              <a:t>We’ll come back to proper definitions of those later in the week, but in short, they are about how easy it is to fix errors in or build upon your existing work.</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Although it’s tempting to start coding right away, planning out the structure of your project in advance will save you a lot of pain later.</a:t>
            </a:r>
            <a:endParaRPr/>
          </a:p>
          <a:p>
            <a:pPr indent="0" lvl="0" marL="0" rtl="0" algn="l">
              <a:spcBef>
                <a:spcPts val="0"/>
              </a:spcBef>
              <a:spcAft>
                <a:spcPts val="0"/>
              </a:spcAft>
              <a:buNone/>
            </a:pPr>
            <a:r>
              <a:rPr lang="en"/>
              <a:t>The main things we should be thinking about when we plan out the structure are:</a:t>
            </a:r>
            <a:endParaRPr/>
          </a:p>
          <a:p>
            <a:pPr indent="-298450" lvl="0" marL="457200" rtl="0" algn="l">
              <a:spcBef>
                <a:spcPts val="0"/>
              </a:spcBef>
              <a:spcAft>
                <a:spcPts val="0"/>
              </a:spcAft>
              <a:buSzPts val="1100"/>
              <a:buChar char="-"/>
            </a:pPr>
            <a:r>
              <a:rPr lang="en"/>
              <a:t>what types of things do we have to represent? - is it people? atoms?</a:t>
            </a:r>
            <a:endParaRPr/>
          </a:p>
          <a:p>
            <a:pPr indent="-298450" lvl="0" marL="457200" rtl="0" algn="l">
              <a:spcBef>
                <a:spcPts val="0"/>
              </a:spcBef>
              <a:spcAft>
                <a:spcPts val="0"/>
              </a:spcAft>
              <a:buSzPts val="1100"/>
              <a:buChar char="-"/>
            </a:pPr>
            <a:r>
              <a:rPr lang="en"/>
              <a:t>what data do we need about them? Depending on what we want to do with them, we might need different data - for example, you’ll probably need different information about atoms if you want to make a periodic table app, compared to a 3d rendering of a protein</a:t>
            </a:r>
            <a:endParaRPr/>
          </a:p>
          <a:p>
            <a:pPr indent="-298450" lvl="0" marL="457200" rtl="0" algn="l">
              <a:spcBef>
                <a:spcPts val="0"/>
              </a:spcBef>
              <a:spcAft>
                <a:spcPts val="0"/>
              </a:spcAft>
              <a:buSzPts val="1100"/>
              <a:buChar char="-"/>
            </a:pPr>
            <a:r>
              <a:rPr lang="en"/>
              <a:t>what are the relationships between the things? This is what really defines the structure of your software - what other things does part of your code need to know about? is there any part that has to know about everything else?</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There’s many different ways we could chose to structure a given program, but the established paradigms give us some useful starting points</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g9a015c3f0b_0_4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1" name="Google Shape;131;g9a015c3f0b_0_4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Now we’ve got those definitions out of the way, let’s look at the major paradigms.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All of the paradigms we’re going to look at belong to one of these two families, the imperative family, or the declarative family.</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The major thing that defines these two families is how they think about the code itself.</a:t>
            </a:r>
            <a:endParaRPr/>
          </a:p>
          <a:p>
            <a:pPr indent="0" lvl="0" marL="0" rtl="0" algn="l">
              <a:spcBef>
                <a:spcPts val="0"/>
              </a:spcBef>
              <a:spcAft>
                <a:spcPts val="0"/>
              </a:spcAft>
              <a:buNone/>
            </a:pPr>
            <a:r>
              <a:rPr lang="en"/>
              <a:t>If you’re thinking with a paradigm in the imperative family, then to you, code is instructions that describe *how* to process data.</a:t>
            </a:r>
            <a:endParaRPr/>
          </a:p>
          <a:p>
            <a:pPr indent="0" lvl="0" marL="0" rtl="0" algn="l">
              <a:spcBef>
                <a:spcPts val="0"/>
              </a:spcBef>
              <a:spcAft>
                <a:spcPts val="0"/>
              </a:spcAft>
              <a:buNone/>
            </a:pPr>
            <a:r>
              <a:rPr lang="en"/>
              <a:t>If you’re thinking with a paradigm in the declarative family, then your code is a description of *what* processing to do</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If that doesn’t make sense yet, don’t worry, once you’ve written some code in both styles, it should make more sense.</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9afdf1e36a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9afdf1e36a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Within each family, we have a few different paradigms which all think about code in a similar way, but have different ways of organising the relationships between parts of our programs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Within the Imperative family, we have firstly, Structured Programming, which says that code should be grouped into logical blocks.</a:t>
            </a:r>
            <a:endParaRPr/>
          </a:p>
          <a:p>
            <a:pPr indent="0" lvl="0" marL="0" rtl="0" algn="l">
              <a:spcBef>
                <a:spcPts val="0"/>
              </a:spcBef>
              <a:spcAft>
                <a:spcPts val="0"/>
              </a:spcAft>
              <a:buNone/>
            </a:pPr>
            <a:r>
              <a:rPr lang="en"/>
              <a:t>This might seem obvious on the face of it, but it has some important implications that we’ll come back to in a later session on refactoring.</a:t>
            </a:r>
            <a:endParaRPr/>
          </a:p>
          <a:p>
            <a:pPr indent="0" lvl="0" marL="0" rtl="0" algn="l">
              <a:spcBef>
                <a:spcPts val="0"/>
              </a:spcBef>
              <a:spcAft>
                <a:spcPts val="0"/>
              </a:spcAft>
              <a:buNone/>
            </a:pPr>
            <a:r>
              <a:rPr lang="en"/>
              <a:t>This has been around pretty much since the beginning of so called high-level languages, with Algol in 1958</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From that, came Procedural Programming, the idea that code should be grouped into procedures which perform a single task.</a:t>
            </a:r>
            <a:endParaRPr/>
          </a:p>
          <a:p>
            <a:pPr indent="0" lvl="0" marL="0" rtl="0" algn="l">
              <a:spcBef>
                <a:spcPts val="0"/>
              </a:spcBef>
              <a:spcAft>
                <a:spcPts val="0"/>
              </a:spcAft>
              <a:buNone/>
            </a:pPr>
            <a:r>
              <a:rPr lang="en"/>
              <a:t>We might call it a procedure, or a function, or something else, but the idea is that it should perform exactly one task.</a:t>
            </a:r>
            <a:endParaRPr/>
          </a:p>
          <a:p>
            <a:pPr indent="0" lvl="0" marL="0" rtl="0" algn="l">
              <a:spcBef>
                <a:spcPts val="0"/>
              </a:spcBef>
              <a:spcAft>
                <a:spcPts val="0"/>
              </a:spcAft>
              <a:buNone/>
            </a:pPr>
            <a:r>
              <a:rPr lang="en"/>
              <a:t>This lets us start building large-scale structure into our software, without having to worry about what all the bits are doing at the same time.</a:t>
            </a:r>
            <a:endParaRPr/>
          </a:p>
          <a:p>
            <a:pPr indent="0" lvl="0" marL="0" rtl="0" algn="l">
              <a:spcBef>
                <a:spcPts val="0"/>
              </a:spcBef>
              <a:spcAft>
                <a:spcPts val="0"/>
              </a:spcAft>
              <a:buNone/>
            </a:pPr>
            <a:r>
              <a:rPr lang="en"/>
              <a:t>This wasn’t much later, around 1958-59 with FORTRAN II and COBOL.</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And finally, in the late 60s early 70s, we had Object Oriented programming.</a:t>
            </a:r>
            <a:endParaRPr/>
          </a:p>
          <a:p>
            <a:pPr indent="0" lvl="0" marL="0" rtl="0" algn="l">
              <a:spcBef>
                <a:spcPts val="0"/>
              </a:spcBef>
              <a:spcAft>
                <a:spcPts val="0"/>
              </a:spcAft>
              <a:buNone/>
            </a:pPr>
            <a:r>
              <a:rPr lang="en"/>
              <a:t>The Object Oriented paradigm flips this round and thinks first about the structure of the data.</a:t>
            </a:r>
            <a:endParaRPr/>
          </a:p>
          <a:p>
            <a:pPr indent="0" lvl="0" marL="0" rtl="0" algn="l">
              <a:spcBef>
                <a:spcPts val="0"/>
              </a:spcBef>
              <a:spcAft>
                <a:spcPts val="0"/>
              </a:spcAft>
              <a:buNone/>
            </a:pPr>
            <a:r>
              <a:rPr lang="en"/>
              <a:t>Here we focus on getting the right representation of the data, then attach behaviour to it in the form of code.</a:t>
            </a:r>
            <a:endParaRPr/>
          </a:p>
          <a:p>
            <a:pPr indent="0" lvl="0" marL="0" rtl="0" algn="l">
              <a:spcBef>
                <a:spcPts val="0"/>
              </a:spcBef>
              <a:spcAft>
                <a:spcPts val="0"/>
              </a:spcAft>
              <a:buNone/>
            </a:pPr>
            <a:r>
              <a:rPr lang="en"/>
              <a:t>This is particularly useful if for example, our software is a model of real physical objects, such as people - each person has a name, age, height, etc. that we can store together in one place.</a:t>
            </a:r>
            <a:endParaRPr/>
          </a:p>
          <a:p>
            <a:pPr indent="0" lvl="0" marL="0" rtl="0" algn="l">
              <a:spcBef>
                <a:spcPts val="0"/>
              </a:spcBef>
              <a:spcAft>
                <a:spcPts val="0"/>
              </a:spcAft>
              <a:buNone/>
            </a:pPr>
            <a:r>
              <a:rPr lang="en"/>
              <a:t>We then attach functions to the data, to describe how the data can change or changes other data.</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9afdf1e36a_0_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g9afdf1e36a_0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On the other side, we have the declarative family - these are the ones which say *what* data processing to do</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Next, we have functional programming, around the same time as procedural programming, with Lisp in 1958.</a:t>
            </a:r>
            <a:endParaRPr/>
          </a:p>
          <a:p>
            <a:pPr indent="0" lvl="0" marL="0" rtl="0" algn="l">
              <a:spcBef>
                <a:spcPts val="0"/>
              </a:spcBef>
              <a:spcAft>
                <a:spcPts val="0"/>
              </a:spcAft>
              <a:buNone/>
            </a:pPr>
            <a:r>
              <a:rPr lang="en"/>
              <a:t>Here, we take the term ‘function’ more literally from maths and treat them as mathematical objects.</a:t>
            </a:r>
            <a:endParaRPr/>
          </a:p>
          <a:p>
            <a:pPr indent="0" lvl="0" marL="0" rtl="0" algn="l">
              <a:spcBef>
                <a:spcPts val="0"/>
              </a:spcBef>
              <a:spcAft>
                <a:spcPts val="0"/>
              </a:spcAft>
              <a:buNone/>
            </a:pPr>
            <a:r>
              <a:rPr lang="en"/>
              <a:t>This means for example, that a function takes some data, processes it and returns the result - nothing else.</a:t>
            </a:r>
            <a:endParaRPr/>
          </a:p>
          <a:p>
            <a:pPr indent="0" lvl="0" marL="0" rtl="0" algn="l">
              <a:spcBef>
                <a:spcPts val="0"/>
              </a:spcBef>
              <a:spcAft>
                <a:spcPts val="0"/>
              </a:spcAft>
              <a:buNone/>
            </a:pPr>
            <a:r>
              <a:rPr lang="en"/>
              <a:t>This paradigm can be particularly useful if our software is much closer to maths, such as in the MapReduce pattern of processing Big Data</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And finally, we have Logic or Constraint Programming, where a program is a set of facts and relationships, that we execute by asking a question.</a:t>
            </a:r>
            <a:endParaRPr/>
          </a:p>
          <a:p>
            <a:pPr indent="0" lvl="0" marL="0" rtl="0" algn="l">
              <a:spcBef>
                <a:spcPts val="0"/>
              </a:spcBef>
              <a:spcAft>
                <a:spcPts val="0"/>
              </a:spcAft>
              <a:buNone/>
            </a:pPr>
            <a:r>
              <a:rPr lang="en"/>
              <a:t>This comes from Prolog in 1972, which still seems to be the most common language in this paradigm.</a:t>
            </a:r>
            <a:endParaRPr/>
          </a:p>
          <a:p>
            <a:pPr indent="0" lvl="0" marL="0" rtl="0" algn="l">
              <a:spcBef>
                <a:spcPts val="0"/>
              </a:spcBef>
              <a:spcAft>
                <a:spcPts val="0"/>
              </a:spcAft>
              <a:buNone/>
            </a:pPr>
            <a:r>
              <a:rPr lang="en"/>
              <a:t>This paradigm is a bit more unusual, but is still relatively common within the field of AI research.</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g9afdf1e36a_0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9" name="Google Shape;149;g9afdf1e36a_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So why do we need to know about these, when most of us will never end up using any of these languages on the last two slides?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Well, there’s a couple of reasons:</a:t>
            </a:r>
            <a:endParaRPr/>
          </a:p>
          <a:p>
            <a:pPr indent="0" lvl="0" marL="0" rtl="0" algn="l">
              <a:spcBef>
                <a:spcPts val="0"/>
              </a:spcBef>
              <a:spcAft>
                <a:spcPts val="0"/>
              </a:spcAft>
              <a:buNone/>
            </a:pPr>
            <a:r>
              <a:rPr lang="en"/>
              <a:t>Firstly, programming has moved on a bit since the late 50s and most modern languages support multiple paradigms.</a:t>
            </a:r>
            <a:endParaRPr/>
          </a:p>
          <a:p>
            <a:pPr indent="0" lvl="0" marL="0" rtl="0" algn="l">
              <a:spcBef>
                <a:spcPts val="0"/>
              </a:spcBef>
              <a:spcAft>
                <a:spcPts val="0"/>
              </a:spcAft>
              <a:buNone/>
            </a:pPr>
            <a:r>
              <a:rPr lang="en"/>
              <a:t>In particular, Python supports all of these, though for Logic Programming you’ll need an extra library.</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Most medium to large-scale software also uses a mixture of these paradigms because different parts of the overall task have properties that suits one or the other.</a:t>
            </a:r>
            <a:endParaRPr/>
          </a:p>
          <a:p>
            <a:pPr indent="0" lvl="0" marL="0" rtl="0" algn="l">
              <a:spcBef>
                <a:spcPts val="0"/>
              </a:spcBef>
              <a:spcAft>
                <a:spcPts val="0"/>
              </a:spcAft>
              <a:buNone/>
            </a:pPr>
            <a:r>
              <a:rPr lang="en"/>
              <a:t>However, many domains do tend to have a preference for a particular paradigm:</a:t>
            </a:r>
            <a:endParaRPr/>
          </a:p>
          <a:p>
            <a:pPr indent="-298450" lvl="0" marL="457200" rtl="0" algn="l">
              <a:spcBef>
                <a:spcPts val="0"/>
              </a:spcBef>
              <a:spcAft>
                <a:spcPts val="0"/>
              </a:spcAft>
              <a:buSzPts val="1100"/>
              <a:buChar char="-"/>
            </a:pPr>
            <a:r>
              <a:rPr lang="en"/>
              <a:t>OO for enterprise software, as it can make it easier to connect large components using a set of known patterns in OO</a:t>
            </a:r>
            <a:endParaRPr/>
          </a:p>
          <a:p>
            <a:pPr indent="-298450" lvl="0" marL="457200" rtl="0" algn="l">
              <a:spcBef>
                <a:spcPts val="0"/>
              </a:spcBef>
              <a:spcAft>
                <a:spcPts val="0"/>
              </a:spcAft>
              <a:buSzPts val="1100"/>
              <a:buChar char="-"/>
            </a:pPr>
            <a:r>
              <a:rPr lang="en"/>
              <a:t>Functional programming is common in Data Science due to the success of the MapReduce pattern</a:t>
            </a:r>
            <a:endParaRPr/>
          </a:p>
          <a:p>
            <a:pPr indent="-298450" lvl="0" marL="457200" rtl="0" algn="l">
              <a:spcBef>
                <a:spcPts val="0"/>
              </a:spcBef>
              <a:spcAft>
                <a:spcPts val="0"/>
              </a:spcAft>
              <a:buSzPts val="1100"/>
              <a:buChar char="-"/>
            </a:pPr>
            <a:r>
              <a:rPr lang="en"/>
              <a:t>Research software tends to be more mixed, but in general, you’ll see more procedural code for things like HPC</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And finally, the more you know about structuring code, the easier it is to read other people’s code, particularly if it’s in a language you’re not familiar with.</a:t>
            </a:r>
            <a:endParaRPr/>
          </a:p>
          <a:p>
            <a:pPr indent="0" lvl="0" marL="0" rtl="0" algn="l">
              <a:spcBef>
                <a:spcPts val="0"/>
              </a:spcBef>
              <a:spcAft>
                <a:spcPts val="0"/>
              </a:spcAft>
              <a:buNone/>
            </a:pPr>
            <a:r>
              <a:rPr lang="en"/>
              <a:t>Over time, you’ll be working with people who know or prefer a different set of languages to the ones you do, and knowing about the different paradigms can give you a shared understanding</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g9e2062858b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5" name="Google Shape;155;g9e2062858b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 today’s session, we’ll be looking at some more core Python - specifically how to define and work with functions and classes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We’ll also be starting to build more complex structured code and working with structured data to learn how we can apply some of the common paradigms to our Python code</a:t>
            </a:r>
            <a:endParaRPr/>
          </a:p>
          <a:p>
            <a:pPr indent="0" lvl="0" marL="0" rtl="0" algn="l">
              <a:spcBef>
                <a:spcPts val="0"/>
              </a:spcBef>
              <a:spcAft>
                <a:spcPts val="0"/>
              </a:spcAft>
              <a:buNone/>
            </a:pPr>
            <a:r>
              <a:rPr lang="en"/>
              <a:t>Today, we’ll be using the Procedural and Object Oriented paradigms</a:t>
            </a:r>
            <a:endParaRPr/>
          </a:p>
          <a:p>
            <a:pPr indent="0" lvl="0" marL="0" rtl="0" algn="l">
              <a:spcBef>
                <a:spcPts val="0"/>
              </a:spcBef>
              <a:spcAft>
                <a:spcPts val="0"/>
              </a:spcAft>
              <a:buNone/>
            </a:pPr>
            <a:r>
              <a:rPr lang="en"/>
              <a:t>Tomorrow, we’ll move on to the functional paradigm</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 Id="rId3" Type="http://schemas.openxmlformats.org/officeDocument/2006/relationships/image" Target="../media/image1.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 Id="rId3" Type="http://schemas.openxmlformats.org/officeDocument/2006/relationships/image" Target="../media/image1.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rgbClr val="073763"/>
        </a:solidFill>
      </p:bgPr>
    </p:bg>
    <p:spTree>
      <p:nvGrpSpPr>
        <p:cNvPr id="56" name="Shape 56"/>
        <p:cNvGrpSpPr/>
        <p:nvPr/>
      </p:nvGrpSpPr>
      <p:grpSpPr>
        <a:xfrm>
          <a:off x="0" y="0"/>
          <a:ext cx="0" cy="0"/>
          <a:chOff x="0" y="0"/>
          <a:chExt cx="0" cy="0"/>
        </a:xfrm>
      </p:grpSpPr>
      <p:sp>
        <p:nvSpPr>
          <p:cNvPr id="57" name="Google Shape;57;p14"/>
          <p:cNvSpPr/>
          <p:nvPr/>
        </p:nvSpPr>
        <p:spPr>
          <a:xfrm>
            <a:off x="7985625" y="0"/>
            <a:ext cx="1050600" cy="917100"/>
          </a:xfrm>
          <a:prstGeom prst="rect">
            <a:avLst/>
          </a:prstGeom>
          <a:solidFill>
            <a:srgbClr val="073763"/>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58" name="Google Shape;58;p14"/>
          <p:cNvPicPr preferRelativeResize="0"/>
          <p:nvPr/>
        </p:nvPicPr>
        <p:blipFill>
          <a:blip r:embed="rId2">
            <a:alphaModFix/>
          </a:blip>
          <a:stretch>
            <a:fillRect/>
          </a:stretch>
        </p:blipFill>
        <p:spPr>
          <a:xfrm>
            <a:off x="2294775" y="0"/>
            <a:ext cx="6589047" cy="1211975"/>
          </a:xfrm>
          <a:prstGeom prst="rect">
            <a:avLst/>
          </a:prstGeom>
          <a:noFill/>
          <a:ln>
            <a:noFill/>
          </a:ln>
        </p:spPr>
      </p:pic>
      <p:pic>
        <p:nvPicPr>
          <p:cNvPr id="59" name="Google Shape;59;p14"/>
          <p:cNvPicPr preferRelativeResize="0"/>
          <p:nvPr/>
        </p:nvPicPr>
        <p:blipFill rotWithShape="1">
          <a:blip r:embed="rId3">
            <a:alphaModFix amt="14000"/>
          </a:blip>
          <a:srcRect b="38949" l="0" r="24362" t="0"/>
          <a:stretch/>
        </p:blipFill>
        <p:spPr>
          <a:xfrm>
            <a:off x="5011800" y="1808275"/>
            <a:ext cx="4132200" cy="3335225"/>
          </a:xfrm>
          <a:prstGeom prst="rect">
            <a:avLst/>
          </a:prstGeom>
          <a:noFill/>
          <a:ln>
            <a:noFill/>
          </a:ln>
        </p:spPr>
      </p:pic>
      <p:sp>
        <p:nvSpPr>
          <p:cNvPr id="60" name="Google Shape;60;p14"/>
          <p:cNvSpPr txBox="1"/>
          <p:nvPr>
            <p:ph type="ctrTitle"/>
          </p:nvPr>
        </p:nvSpPr>
        <p:spPr>
          <a:xfrm>
            <a:off x="311701" y="744575"/>
            <a:ext cx="7256700" cy="2052600"/>
          </a:xfrm>
          <a:prstGeom prst="rect">
            <a:avLst/>
          </a:prstGeom>
        </p:spPr>
        <p:txBody>
          <a:bodyPr anchorCtr="0" anchor="b" bIns="91425" lIns="91425" spcFirstLastPara="1" rIns="91425" wrap="square" tIns="91425">
            <a:noAutofit/>
          </a:bodyPr>
          <a:lstStyle>
            <a:lvl1pPr lvl="0" rtl="0">
              <a:spcBef>
                <a:spcPts val="0"/>
              </a:spcBef>
              <a:spcAft>
                <a:spcPts val="0"/>
              </a:spcAft>
              <a:buSzPts val="4400"/>
              <a:buNone/>
              <a:defRPr sz="4400"/>
            </a:lvl1pPr>
            <a:lvl2pPr lvl="1" rtl="0" algn="ctr">
              <a:spcBef>
                <a:spcPts val="0"/>
              </a:spcBef>
              <a:spcAft>
                <a:spcPts val="0"/>
              </a:spcAft>
              <a:buSzPts val="4400"/>
              <a:buNone/>
              <a:defRPr sz="4400"/>
            </a:lvl2pPr>
            <a:lvl3pPr lvl="2" rtl="0" algn="ctr">
              <a:spcBef>
                <a:spcPts val="0"/>
              </a:spcBef>
              <a:spcAft>
                <a:spcPts val="0"/>
              </a:spcAft>
              <a:buSzPts val="4400"/>
              <a:buNone/>
              <a:defRPr sz="4400"/>
            </a:lvl3pPr>
            <a:lvl4pPr lvl="3" rtl="0" algn="ctr">
              <a:spcBef>
                <a:spcPts val="0"/>
              </a:spcBef>
              <a:spcAft>
                <a:spcPts val="0"/>
              </a:spcAft>
              <a:buSzPts val="4400"/>
              <a:buNone/>
              <a:defRPr sz="4400"/>
            </a:lvl4pPr>
            <a:lvl5pPr lvl="4" rtl="0" algn="ctr">
              <a:spcBef>
                <a:spcPts val="0"/>
              </a:spcBef>
              <a:spcAft>
                <a:spcPts val="0"/>
              </a:spcAft>
              <a:buSzPts val="4400"/>
              <a:buNone/>
              <a:defRPr sz="4400"/>
            </a:lvl5pPr>
            <a:lvl6pPr lvl="5" rtl="0" algn="ctr">
              <a:spcBef>
                <a:spcPts val="0"/>
              </a:spcBef>
              <a:spcAft>
                <a:spcPts val="0"/>
              </a:spcAft>
              <a:buSzPts val="4400"/>
              <a:buNone/>
              <a:defRPr sz="4400"/>
            </a:lvl6pPr>
            <a:lvl7pPr lvl="6" rtl="0" algn="ctr">
              <a:spcBef>
                <a:spcPts val="0"/>
              </a:spcBef>
              <a:spcAft>
                <a:spcPts val="0"/>
              </a:spcAft>
              <a:buSzPts val="4400"/>
              <a:buNone/>
              <a:defRPr sz="4400"/>
            </a:lvl7pPr>
            <a:lvl8pPr lvl="7" rtl="0" algn="ctr">
              <a:spcBef>
                <a:spcPts val="0"/>
              </a:spcBef>
              <a:spcAft>
                <a:spcPts val="0"/>
              </a:spcAft>
              <a:buSzPts val="4400"/>
              <a:buNone/>
              <a:defRPr sz="4400"/>
            </a:lvl8pPr>
            <a:lvl9pPr lvl="8" rtl="0" algn="ctr">
              <a:spcBef>
                <a:spcPts val="0"/>
              </a:spcBef>
              <a:spcAft>
                <a:spcPts val="0"/>
              </a:spcAft>
              <a:buSzPts val="4400"/>
              <a:buNone/>
              <a:defRPr sz="4400"/>
            </a:lvl9pPr>
          </a:lstStyle>
          <a:p/>
        </p:txBody>
      </p:sp>
      <p:sp>
        <p:nvSpPr>
          <p:cNvPr id="61" name="Google Shape;61;p14"/>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Clr>
                <a:srgbClr val="FFFFFF"/>
              </a:buClr>
              <a:buSzPts val="2400"/>
              <a:buNone/>
              <a:defRPr sz="2400">
                <a:solidFill>
                  <a:srgbClr val="FFFFFF"/>
                </a:solidFill>
              </a:defRPr>
            </a:lvl1pPr>
            <a:lvl2pPr lvl="1" rtl="0" algn="ctr">
              <a:lnSpc>
                <a:spcPct val="100000"/>
              </a:lnSpc>
              <a:spcBef>
                <a:spcPts val="0"/>
              </a:spcBef>
              <a:spcAft>
                <a:spcPts val="0"/>
              </a:spcAft>
              <a:buSzPts val="2800"/>
              <a:buNone/>
              <a:defRPr sz="2800"/>
            </a:lvl2pPr>
            <a:lvl3pPr lvl="2" rtl="0" algn="ctr">
              <a:lnSpc>
                <a:spcPct val="100000"/>
              </a:lnSpc>
              <a:spcBef>
                <a:spcPts val="0"/>
              </a:spcBef>
              <a:spcAft>
                <a:spcPts val="0"/>
              </a:spcAft>
              <a:buSzPts val="2800"/>
              <a:buNone/>
              <a:defRPr sz="2800"/>
            </a:lvl3pPr>
            <a:lvl4pPr lvl="3" rtl="0" algn="ctr">
              <a:lnSpc>
                <a:spcPct val="100000"/>
              </a:lnSpc>
              <a:spcBef>
                <a:spcPts val="0"/>
              </a:spcBef>
              <a:spcAft>
                <a:spcPts val="0"/>
              </a:spcAft>
              <a:buSzPts val="2800"/>
              <a:buNone/>
              <a:defRPr sz="2800"/>
            </a:lvl4pPr>
            <a:lvl5pPr lvl="4" rtl="0" algn="ctr">
              <a:lnSpc>
                <a:spcPct val="100000"/>
              </a:lnSpc>
              <a:spcBef>
                <a:spcPts val="0"/>
              </a:spcBef>
              <a:spcAft>
                <a:spcPts val="0"/>
              </a:spcAft>
              <a:buSzPts val="2800"/>
              <a:buNone/>
              <a:defRPr sz="2800"/>
            </a:lvl5pPr>
            <a:lvl6pPr lvl="5" rtl="0" algn="ctr">
              <a:lnSpc>
                <a:spcPct val="100000"/>
              </a:lnSpc>
              <a:spcBef>
                <a:spcPts val="0"/>
              </a:spcBef>
              <a:spcAft>
                <a:spcPts val="0"/>
              </a:spcAft>
              <a:buSzPts val="2800"/>
              <a:buNone/>
              <a:defRPr sz="2800"/>
            </a:lvl6pPr>
            <a:lvl7pPr lvl="6" rtl="0" algn="ctr">
              <a:lnSpc>
                <a:spcPct val="100000"/>
              </a:lnSpc>
              <a:spcBef>
                <a:spcPts val="0"/>
              </a:spcBef>
              <a:spcAft>
                <a:spcPts val="0"/>
              </a:spcAft>
              <a:buSzPts val="2800"/>
              <a:buNone/>
              <a:defRPr sz="2800"/>
            </a:lvl7pPr>
            <a:lvl8pPr lvl="7" rtl="0" algn="ctr">
              <a:lnSpc>
                <a:spcPct val="100000"/>
              </a:lnSpc>
              <a:spcBef>
                <a:spcPts val="0"/>
              </a:spcBef>
              <a:spcAft>
                <a:spcPts val="0"/>
              </a:spcAft>
              <a:buSzPts val="2800"/>
              <a:buNone/>
              <a:defRPr sz="2800"/>
            </a:lvl8pPr>
            <a:lvl9pPr lvl="8" rtl="0" algn="ctr">
              <a:lnSpc>
                <a:spcPct val="100000"/>
              </a:lnSpc>
              <a:spcBef>
                <a:spcPts val="0"/>
              </a:spcBef>
              <a:spcAft>
                <a:spcPts val="0"/>
              </a:spcAft>
              <a:buSzPts val="2800"/>
              <a:buNone/>
              <a:defRPr sz="2800"/>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rgbClr val="073763"/>
        </a:solidFill>
      </p:bgPr>
    </p:bg>
    <p:spTree>
      <p:nvGrpSpPr>
        <p:cNvPr id="62" name="Shape 62"/>
        <p:cNvGrpSpPr/>
        <p:nvPr/>
      </p:nvGrpSpPr>
      <p:grpSpPr>
        <a:xfrm>
          <a:off x="0" y="0"/>
          <a:ext cx="0" cy="0"/>
          <a:chOff x="0" y="0"/>
          <a:chExt cx="0" cy="0"/>
        </a:xfrm>
      </p:grpSpPr>
      <p:sp>
        <p:nvSpPr>
          <p:cNvPr id="63" name="Google Shape;63;p15"/>
          <p:cNvSpPr/>
          <p:nvPr/>
        </p:nvSpPr>
        <p:spPr>
          <a:xfrm>
            <a:off x="7985625" y="0"/>
            <a:ext cx="1050600" cy="917100"/>
          </a:xfrm>
          <a:prstGeom prst="rect">
            <a:avLst/>
          </a:prstGeom>
          <a:solidFill>
            <a:srgbClr val="073763"/>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64" name="Google Shape;64;p15"/>
          <p:cNvPicPr preferRelativeResize="0"/>
          <p:nvPr/>
        </p:nvPicPr>
        <p:blipFill>
          <a:blip r:embed="rId2">
            <a:alphaModFix/>
          </a:blip>
          <a:stretch>
            <a:fillRect/>
          </a:stretch>
        </p:blipFill>
        <p:spPr>
          <a:xfrm>
            <a:off x="2294775" y="0"/>
            <a:ext cx="6589047" cy="1211975"/>
          </a:xfrm>
          <a:prstGeom prst="rect">
            <a:avLst/>
          </a:prstGeom>
          <a:noFill/>
          <a:ln>
            <a:noFill/>
          </a:ln>
        </p:spPr>
      </p:pic>
      <p:pic>
        <p:nvPicPr>
          <p:cNvPr id="65" name="Google Shape;65;p15"/>
          <p:cNvPicPr preferRelativeResize="0"/>
          <p:nvPr/>
        </p:nvPicPr>
        <p:blipFill rotWithShape="1">
          <a:blip r:embed="rId3">
            <a:alphaModFix amt="14000"/>
          </a:blip>
          <a:srcRect b="38949" l="0" r="24362" t="0"/>
          <a:stretch/>
        </p:blipFill>
        <p:spPr>
          <a:xfrm>
            <a:off x="5011800" y="1808275"/>
            <a:ext cx="4132200" cy="3335225"/>
          </a:xfrm>
          <a:prstGeom prst="rect">
            <a:avLst/>
          </a:prstGeom>
          <a:noFill/>
          <a:ln>
            <a:noFill/>
          </a:ln>
        </p:spPr>
      </p:pic>
      <p:sp>
        <p:nvSpPr>
          <p:cNvPr id="66" name="Google Shape;66;p15"/>
          <p:cNvSpPr txBox="1"/>
          <p:nvPr>
            <p:ph type="title"/>
          </p:nvPr>
        </p:nvSpPr>
        <p:spPr>
          <a:xfrm>
            <a:off x="311700" y="778750"/>
            <a:ext cx="7256700" cy="3710700"/>
          </a:xfrm>
          <a:prstGeom prst="rect">
            <a:avLst/>
          </a:prstGeom>
        </p:spPr>
        <p:txBody>
          <a:bodyPr anchorCtr="0" anchor="ctr" bIns="91425" lIns="91425" spcFirstLastPara="1" rIns="91425" wrap="square" tIns="91425">
            <a:noAutofit/>
          </a:bodyPr>
          <a:lstStyle>
            <a:lvl1pPr lvl="0" rtl="0">
              <a:spcBef>
                <a:spcPts val="0"/>
              </a:spcBef>
              <a:spcAft>
                <a:spcPts val="0"/>
              </a:spcAft>
              <a:buSzPts val="4800"/>
              <a:buNone/>
              <a:defRPr sz="4800"/>
            </a:lvl1pPr>
            <a:lvl2pPr lvl="1" rtl="0" algn="ctr">
              <a:spcBef>
                <a:spcPts val="0"/>
              </a:spcBef>
              <a:spcAft>
                <a:spcPts val="0"/>
              </a:spcAft>
              <a:buSzPts val="3600"/>
              <a:buNone/>
              <a:defRPr sz="3600"/>
            </a:lvl2pPr>
            <a:lvl3pPr lvl="2" rtl="0" algn="ctr">
              <a:spcBef>
                <a:spcPts val="0"/>
              </a:spcBef>
              <a:spcAft>
                <a:spcPts val="0"/>
              </a:spcAft>
              <a:buSzPts val="3600"/>
              <a:buNone/>
              <a:defRPr sz="3600"/>
            </a:lvl3pPr>
            <a:lvl4pPr lvl="3" rtl="0" algn="ctr">
              <a:spcBef>
                <a:spcPts val="0"/>
              </a:spcBef>
              <a:spcAft>
                <a:spcPts val="0"/>
              </a:spcAft>
              <a:buSzPts val="3600"/>
              <a:buNone/>
              <a:defRPr sz="3600"/>
            </a:lvl4pPr>
            <a:lvl5pPr lvl="4" rtl="0" algn="ctr">
              <a:spcBef>
                <a:spcPts val="0"/>
              </a:spcBef>
              <a:spcAft>
                <a:spcPts val="0"/>
              </a:spcAft>
              <a:buSzPts val="3600"/>
              <a:buNone/>
              <a:defRPr sz="3600"/>
            </a:lvl5pPr>
            <a:lvl6pPr lvl="5" rtl="0" algn="ctr">
              <a:spcBef>
                <a:spcPts val="0"/>
              </a:spcBef>
              <a:spcAft>
                <a:spcPts val="0"/>
              </a:spcAft>
              <a:buSzPts val="3600"/>
              <a:buNone/>
              <a:defRPr sz="3600"/>
            </a:lvl6pPr>
            <a:lvl7pPr lvl="6" rtl="0" algn="ctr">
              <a:spcBef>
                <a:spcPts val="0"/>
              </a:spcBef>
              <a:spcAft>
                <a:spcPts val="0"/>
              </a:spcAft>
              <a:buSzPts val="3600"/>
              <a:buNone/>
              <a:defRPr sz="3600"/>
            </a:lvl7pPr>
            <a:lvl8pPr lvl="7" rtl="0" algn="ctr">
              <a:spcBef>
                <a:spcPts val="0"/>
              </a:spcBef>
              <a:spcAft>
                <a:spcPts val="0"/>
              </a:spcAft>
              <a:buSzPts val="3600"/>
              <a:buNone/>
              <a:defRPr sz="3600"/>
            </a:lvl8pPr>
            <a:lvl9pPr lvl="8" rtl="0" algn="ctr">
              <a:spcBef>
                <a:spcPts val="0"/>
              </a:spcBef>
              <a:spcAft>
                <a:spcPts val="0"/>
              </a:spcAft>
              <a:buSzPts val="3600"/>
              <a:buNone/>
              <a:defRPr sz="3600"/>
            </a:lvl9pPr>
          </a:lstStyl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67" name="Shape 67"/>
        <p:cNvGrpSpPr/>
        <p:nvPr/>
      </p:nvGrpSpPr>
      <p:grpSpPr>
        <a:xfrm>
          <a:off x="0" y="0"/>
          <a:ext cx="0" cy="0"/>
          <a:chOff x="0" y="0"/>
          <a:chExt cx="0" cy="0"/>
        </a:xfrm>
      </p:grpSpPr>
      <p:sp>
        <p:nvSpPr>
          <p:cNvPr id="68" name="Google Shape;68;p16"/>
          <p:cNvSpPr txBox="1"/>
          <p:nvPr>
            <p:ph type="title"/>
          </p:nvPr>
        </p:nvSpPr>
        <p:spPr>
          <a:xfrm>
            <a:off x="311700" y="216425"/>
            <a:ext cx="85206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69" name="Google Shape;69;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55600" lvl="0" marL="457200" rtl="0">
              <a:spcBef>
                <a:spcPts val="0"/>
              </a:spcBef>
              <a:spcAft>
                <a:spcPts val="0"/>
              </a:spcAft>
              <a:buSzPts val="2000"/>
              <a:buChar char="●"/>
              <a:defRPr sz="2000"/>
            </a:lvl1pPr>
            <a:lvl2pPr indent="-336550" lvl="1" marL="914400" rtl="0">
              <a:spcBef>
                <a:spcPts val="1600"/>
              </a:spcBef>
              <a:spcAft>
                <a:spcPts val="0"/>
              </a:spcAft>
              <a:buSzPts val="1700"/>
              <a:buChar char="○"/>
              <a:defRPr sz="1700"/>
            </a:lvl2pPr>
            <a:lvl3pPr indent="-317500" lvl="2" marL="1371600" rtl="0">
              <a:spcBef>
                <a:spcPts val="1600"/>
              </a:spcBef>
              <a:spcAft>
                <a:spcPts val="0"/>
              </a:spcAft>
              <a:buSzPts val="1400"/>
              <a:buChar char="■"/>
              <a:defRPr/>
            </a:lvl3pPr>
            <a:lvl4pPr indent="-317500" lvl="3" marL="1828800" rtl="0">
              <a:spcBef>
                <a:spcPts val="1600"/>
              </a:spcBef>
              <a:spcAft>
                <a:spcPts val="0"/>
              </a:spcAft>
              <a:buSzPts val="1400"/>
              <a:buChar char="●"/>
              <a:defRPr/>
            </a:lvl4pPr>
            <a:lvl5pPr indent="-317500" lvl="4" marL="2286000" rtl="0">
              <a:spcBef>
                <a:spcPts val="1600"/>
              </a:spcBef>
              <a:spcAft>
                <a:spcPts val="0"/>
              </a:spcAft>
              <a:buSzPts val="1400"/>
              <a:buChar char="○"/>
              <a:defRPr/>
            </a:lvl5pPr>
            <a:lvl6pPr indent="-317500" lvl="5" marL="2743200" rtl="0">
              <a:spcBef>
                <a:spcPts val="1600"/>
              </a:spcBef>
              <a:spcAft>
                <a:spcPts val="0"/>
              </a:spcAft>
              <a:buSzPts val="1400"/>
              <a:buChar char="■"/>
              <a:defRPr/>
            </a:lvl6pPr>
            <a:lvl7pPr indent="-317500" lvl="6" marL="3200400" rtl="0">
              <a:spcBef>
                <a:spcPts val="1600"/>
              </a:spcBef>
              <a:spcAft>
                <a:spcPts val="0"/>
              </a:spcAft>
              <a:buSzPts val="1400"/>
              <a:buChar char="●"/>
              <a:defRPr/>
            </a:lvl7pPr>
            <a:lvl8pPr indent="-317500" lvl="7" marL="3657600" rtl="0">
              <a:spcBef>
                <a:spcPts val="1600"/>
              </a:spcBef>
              <a:spcAft>
                <a:spcPts val="0"/>
              </a:spcAft>
              <a:buSzPts val="1400"/>
              <a:buChar char="○"/>
              <a:defRPr/>
            </a:lvl8pPr>
            <a:lvl9pPr indent="-317500" lvl="8" marL="4114800" rtl="0">
              <a:spcBef>
                <a:spcPts val="1600"/>
              </a:spcBef>
              <a:spcAft>
                <a:spcPts val="1600"/>
              </a:spcAft>
              <a:buSzPts val="1400"/>
              <a:buChar char="■"/>
              <a:defRPr/>
            </a:lvl9pPr>
          </a:lstStyle>
          <a:p/>
        </p:txBody>
      </p:sp>
      <p:sp>
        <p:nvSpPr>
          <p:cNvPr id="70" name="Google Shape;70;p16"/>
          <p:cNvSpPr txBox="1"/>
          <p:nvPr>
            <p:ph idx="12" type="sldNum"/>
          </p:nvPr>
        </p:nvSpPr>
        <p:spPr>
          <a:xfrm>
            <a:off x="19708" y="47394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71" name="Shape 71"/>
        <p:cNvGrpSpPr/>
        <p:nvPr/>
      </p:nvGrpSpPr>
      <p:grpSpPr>
        <a:xfrm>
          <a:off x="0" y="0"/>
          <a:ext cx="0" cy="0"/>
          <a:chOff x="0" y="0"/>
          <a:chExt cx="0" cy="0"/>
        </a:xfrm>
      </p:grpSpPr>
      <p:sp>
        <p:nvSpPr>
          <p:cNvPr id="72" name="Google Shape;72;p17"/>
          <p:cNvSpPr txBox="1"/>
          <p:nvPr>
            <p:ph type="title"/>
          </p:nvPr>
        </p:nvSpPr>
        <p:spPr>
          <a:xfrm>
            <a:off x="311700" y="216425"/>
            <a:ext cx="85206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73" name="Google Shape;73;p17"/>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rtl="0">
              <a:spcBef>
                <a:spcPts val="0"/>
              </a:spcBef>
              <a:spcAft>
                <a:spcPts val="0"/>
              </a:spcAft>
              <a:buSzPts val="1400"/>
              <a:buChar char="●"/>
              <a:defRPr sz="14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74" name="Google Shape;74;p17"/>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rtl="0">
              <a:spcBef>
                <a:spcPts val="0"/>
              </a:spcBef>
              <a:spcAft>
                <a:spcPts val="0"/>
              </a:spcAft>
              <a:buSzPts val="1400"/>
              <a:buChar char="●"/>
              <a:defRPr sz="14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75" name="Google Shape;75;p17"/>
          <p:cNvSpPr txBox="1"/>
          <p:nvPr>
            <p:ph idx="12" type="sldNum"/>
          </p:nvPr>
        </p:nvSpPr>
        <p:spPr>
          <a:xfrm>
            <a:off x="19708" y="47394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76" name="Shape 76"/>
        <p:cNvGrpSpPr/>
        <p:nvPr/>
      </p:nvGrpSpPr>
      <p:grpSpPr>
        <a:xfrm>
          <a:off x="0" y="0"/>
          <a:ext cx="0" cy="0"/>
          <a:chOff x="0" y="0"/>
          <a:chExt cx="0" cy="0"/>
        </a:xfrm>
      </p:grpSpPr>
      <p:sp>
        <p:nvSpPr>
          <p:cNvPr id="77" name="Google Shape;77;p18"/>
          <p:cNvSpPr txBox="1"/>
          <p:nvPr>
            <p:ph type="title"/>
          </p:nvPr>
        </p:nvSpPr>
        <p:spPr>
          <a:xfrm>
            <a:off x="311700" y="216425"/>
            <a:ext cx="85206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78" name="Google Shape;78;p18"/>
          <p:cNvSpPr txBox="1"/>
          <p:nvPr>
            <p:ph idx="12" type="sldNum"/>
          </p:nvPr>
        </p:nvSpPr>
        <p:spPr>
          <a:xfrm>
            <a:off x="19708" y="47394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79" name="Shape 79"/>
        <p:cNvGrpSpPr/>
        <p:nvPr/>
      </p:nvGrpSpPr>
      <p:grpSpPr>
        <a:xfrm>
          <a:off x="0" y="0"/>
          <a:ext cx="0" cy="0"/>
          <a:chOff x="0" y="0"/>
          <a:chExt cx="0" cy="0"/>
        </a:xfrm>
      </p:grpSpPr>
      <p:sp>
        <p:nvSpPr>
          <p:cNvPr id="80" name="Google Shape;80;p19"/>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81" name="Google Shape;81;p19"/>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rtl="0">
              <a:spcBef>
                <a:spcPts val="0"/>
              </a:spcBef>
              <a:spcAft>
                <a:spcPts val="0"/>
              </a:spcAft>
              <a:buSzPts val="1200"/>
              <a:buChar char="●"/>
              <a:defRPr sz="12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82" name="Google Shape;82;p19"/>
          <p:cNvSpPr txBox="1"/>
          <p:nvPr>
            <p:ph idx="12" type="sldNum"/>
          </p:nvPr>
        </p:nvSpPr>
        <p:spPr>
          <a:xfrm>
            <a:off x="19708" y="47394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83" name="Shape 83"/>
        <p:cNvGrpSpPr/>
        <p:nvPr/>
      </p:nvGrpSpPr>
      <p:grpSpPr>
        <a:xfrm>
          <a:off x="0" y="0"/>
          <a:ext cx="0" cy="0"/>
          <a:chOff x="0" y="0"/>
          <a:chExt cx="0" cy="0"/>
        </a:xfrm>
      </p:grpSpPr>
      <p:sp>
        <p:nvSpPr>
          <p:cNvPr id="84" name="Google Shape;84;p20"/>
          <p:cNvSpPr txBox="1"/>
          <p:nvPr>
            <p:ph type="title"/>
          </p:nvPr>
        </p:nvSpPr>
        <p:spPr>
          <a:xfrm>
            <a:off x="490250" y="134125"/>
            <a:ext cx="6894600" cy="705900"/>
          </a:xfrm>
          <a:prstGeom prst="rect">
            <a:avLst/>
          </a:prstGeom>
        </p:spPr>
        <p:txBody>
          <a:bodyPr anchorCtr="0" anchor="ctr" bIns="91425" lIns="91425" spcFirstLastPara="1" rIns="91425" wrap="square" tIns="91425">
            <a:noAutofit/>
          </a:bodyPr>
          <a:lstStyle>
            <a:lvl1pPr lvl="0" rtl="0">
              <a:spcBef>
                <a:spcPts val="0"/>
              </a:spcBef>
              <a:spcAft>
                <a:spcPts val="0"/>
              </a:spcAft>
              <a:buSzPts val="2800"/>
              <a:buNone/>
              <a:defRPr/>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p:txBody>
      </p:sp>
      <p:sp>
        <p:nvSpPr>
          <p:cNvPr id="85" name="Google Shape;85;p20"/>
          <p:cNvSpPr txBox="1"/>
          <p:nvPr>
            <p:ph idx="12" type="sldNum"/>
          </p:nvPr>
        </p:nvSpPr>
        <p:spPr>
          <a:xfrm>
            <a:off x="19708" y="47394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86" name="Shape 86"/>
        <p:cNvGrpSpPr/>
        <p:nvPr/>
      </p:nvGrpSpPr>
      <p:grpSpPr>
        <a:xfrm>
          <a:off x="0" y="0"/>
          <a:ext cx="0" cy="0"/>
          <a:chOff x="0" y="0"/>
          <a:chExt cx="0" cy="0"/>
        </a:xfrm>
      </p:grpSpPr>
      <p:sp>
        <p:nvSpPr>
          <p:cNvPr id="87" name="Google Shape;87;p21"/>
          <p:cNvSpPr/>
          <p:nvPr/>
        </p:nvSpPr>
        <p:spPr>
          <a:xfrm>
            <a:off x="4572000" y="925725"/>
            <a:ext cx="4572000" cy="42177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21"/>
          <p:cNvSpPr txBox="1"/>
          <p:nvPr>
            <p:ph type="title"/>
          </p:nvPr>
        </p:nvSpPr>
        <p:spPr>
          <a:xfrm>
            <a:off x="265500" y="131000"/>
            <a:ext cx="7266300" cy="6966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2800"/>
              <a:buNone/>
              <a:defRPr/>
            </a:lvl1pPr>
            <a:lvl2pPr lvl="1" rtl="0" algn="ctr">
              <a:spcBef>
                <a:spcPts val="0"/>
              </a:spcBef>
              <a:spcAft>
                <a:spcPts val="0"/>
              </a:spcAft>
              <a:buSzPts val="4200"/>
              <a:buNone/>
              <a:defRPr sz="4200"/>
            </a:lvl2pPr>
            <a:lvl3pPr lvl="2" rtl="0" algn="ctr">
              <a:spcBef>
                <a:spcPts val="0"/>
              </a:spcBef>
              <a:spcAft>
                <a:spcPts val="0"/>
              </a:spcAft>
              <a:buSzPts val="4200"/>
              <a:buNone/>
              <a:defRPr sz="4200"/>
            </a:lvl3pPr>
            <a:lvl4pPr lvl="3" rtl="0" algn="ctr">
              <a:spcBef>
                <a:spcPts val="0"/>
              </a:spcBef>
              <a:spcAft>
                <a:spcPts val="0"/>
              </a:spcAft>
              <a:buSzPts val="4200"/>
              <a:buNone/>
              <a:defRPr sz="4200"/>
            </a:lvl4pPr>
            <a:lvl5pPr lvl="4" rtl="0" algn="ctr">
              <a:spcBef>
                <a:spcPts val="0"/>
              </a:spcBef>
              <a:spcAft>
                <a:spcPts val="0"/>
              </a:spcAft>
              <a:buSzPts val="4200"/>
              <a:buNone/>
              <a:defRPr sz="4200"/>
            </a:lvl5pPr>
            <a:lvl6pPr lvl="5" rtl="0" algn="ctr">
              <a:spcBef>
                <a:spcPts val="0"/>
              </a:spcBef>
              <a:spcAft>
                <a:spcPts val="0"/>
              </a:spcAft>
              <a:buSzPts val="4200"/>
              <a:buNone/>
              <a:defRPr sz="4200"/>
            </a:lvl6pPr>
            <a:lvl7pPr lvl="6" rtl="0" algn="ctr">
              <a:spcBef>
                <a:spcPts val="0"/>
              </a:spcBef>
              <a:spcAft>
                <a:spcPts val="0"/>
              </a:spcAft>
              <a:buSzPts val="4200"/>
              <a:buNone/>
              <a:defRPr sz="4200"/>
            </a:lvl7pPr>
            <a:lvl8pPr lvl="7" rtl="0" algn="ctr">
              <a:spcBef>
                <a:spcPts val="0"/>
              </a:spcBef>
              <a:spcAft>
                <a:spcPts val="0"/>
              </a:spcAft>
              <a:buSzPts val="4200"/>
              <a:buNone/>
              <a:defRPr sz="4200"/>
            </a:lvl8pPr>
            <a:lvl9pPr lvl="8" rtl="0" algn="ctr">
              <a:spcBef>
                <a:spcPts val="0"/>
              </a:spcBef>
              <a:spcAft>
                <a:spcPts val="0"/>
              </a:spcAft>
              <a:buSzPts val="4200"/>
              <a:buNone/>
              <a:defRPr sz="4200"/>
            </a:lvl9pPr>
          </a:lstStyle>
          <a:p/>
        </p:txBody>
      </p:sp>
      <p:sp>
        <p:nvSpPr>
          <p:cNvPr id="89" name="Google Shape;89;p21"/>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2100"/>
              <a:buNone/>
              <a:defRPr sz="2100"/>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90" name="Google Shape;90;p21"/>
          <p:cNvSpPr txBox="1"/>
          <p:nvPr>
            <p:ph idx="2" type="body"/>
          </p:nvPr>
        </p:nvSpPr>
        <p:spPr>
          <a:xfrm>
            <a:off x="4939500" y="1109425"/>
            <a:ext cx="3837000" cy="3630000"/>
          </a:xfrm>
          <a:prstGeom prst="rect">
            <a:avLst/>
          </a:prstGeom>
        </p:spPr>
        <p:txBody>
          <a:bodyPr anchorCtr="0" anchor="t" bIns="91425" lIns="91425" spcFirstLastPara="1" rIns="91425" wrap="square" tIns="91425">
            <a:noAutofit/>
          </a:bodyPr>
          <a:lstStyle>
            <a:lvl1pPr indent="-355600" lvl="0" marL="457200" rtl="0">
              <a:spcBef>
                <a:spcPts val="0"/>
              </a:spcBef>
              <a:spcAft>
                <a:spcPts val="0"/>
              </a:spcAft>
              <a:buSzPts val="2000"/>
              <a:buChar char="●"/>
              <a:defRPr/>
            </a:lvl1pPr>
            <a:lvl2pPr indent="-336550" lvl="1" marL="914400" rtl="0">
              <a:spcBef>
                <a:spcPts val="1600"/>
              </a:spcBef>
              <a:spcAft>
                <a:spcPts val="0"/>
              </a:spcAft>
              <a:buSzPts val="1700"/>
              <a:buChar char="○"/>
              <a:defRPr/>
            </a:lvl2pPr>
            <a:lvl3pPr indent="-317500" lvl="2" marL="1371600" rtl="0">
              <a:spcBef>
                <a:spcPts val="1600"/>
              </a:spcBef>
              <a:spcAft>
                <a:spcPts val="0"/>
              </a:spcAft>
              <a:buSzPts val="1400"/>
              <a:buChar char="■"/>
              <a:defRPr/>
            </a:lvl3pPr>
            <a:lvl4pPr indent="-317500" lvl="3" marL="1828800" rtl="0">
              <a:spcBef>
                <a:spcPts val="1600"/>
              </a:spcBef>
              <a:spcAft>
                <a:spcPts val="0"/>
              </a:spcAft>
              <a:buSzPts val="1400"/>
              <a:buChar char="●"/>
              <a:defRPr/>
            </a:lvl4pPr>
            <a:lvl5pPr indent="-317500" lvl="4" marL="2286000" rtl="0">
              <a:spcBef>
                <a:spcPts val="1600"/>
              </a:spcBef>
              <a:spcAft>
                <a:spcPts val="0"/>
              </a:spcAft>
              <a:buSzPts val="1400"/>
              <a:buChar char="○"/>
              <a:defRPr/>
            </a:lvl5pPr>
            <a:lvl6pPr indent="-317500" lvl="5" marL="2743200" rtl="0">
              <a:spcBef>
                <a:spcPts val="1600"/>
              </a:spcBef>
              <a:spcAft>
                <a:spcPts val="0"/>
              </a:spcAft>
              <a:buSzPts val="1400"/>
              <a:buChar char="■"/>
              <a:defRPr/>
            </a:lvl6pPr>
            <a:lvl7pPr indent="-317500" lvl="6" marL="3200400" rtl="0">
              <a:spcBef>
                <a:spcPts val="1600"/>
              </a:spcBef>
              <a:spcAft>
                <a:spcPts val="0"/>
              </a:spcAft>
              <a:buSzPts val="1400"/>
              <a:buChar char="●"/>
              <a:defRPr/>
            </a:lvl7pPr>
            <a:lvl8pPr indent="-317500" lvl="7" marL="3657600" rtl="0">
              <a:spcBef>
                <a:spcPts val="1600"/>
              </a:spcBef>
              <a:spcAft>
                <a:spcPts val="0"/>
              </a:spcAft>
              <a:buSzPts val="1400"/>
              <a:buChar char="○"/>
              <a:defRPr/>
            </a:lvl8pPr>
            <a:lvl9pPr indent="-317500" lvl="8" marL="4114800" rtl="0">
              <a:spcBef>
                <a:spcPts val="1600"/>
              </a:spcBef>
              <a:spcAft>
                <a:spcPts val="1600"/>
              </a:spcAft>
              <a:buSzPts val="1400"/>
              <a:buChar char="■"/>
              <a:defRPr/>
            </a:lvl9pPr>
          </a:lstStyle>
          <a:p/>
        </p:txBody>
      </p:sp>
      <p:sp>
        <p:nvSpPr>
          <p:cNvPr id="91" name="Google Shape;91;p21"/>
          <p:cNvSpPr txBox="1"/>
          <p:nvPr>
            <p:ph idx="12" type="sldNum"/>
          </p:nvPr>
        </p:nvSpPr>
        <p:spPr>
          <a:xfrm>
            <a:off x="19708" y="47394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92" name="Shape 92"/>
        <p:cNvGrpSpPr/>
        <p:nvPr/>
      </p:nvGrpSpPr>
      <p:grpSpPr>
        <a:xfrm>
          <a:off x="0" y="0"/>
          <a:ext cx="0" cy="0"/>
          <a:chOff x="0" y="0"/>
          <a:chExt cx="0" cy="0"/>
        </a:xfrm>
      </p:grpSpPr>
      <p:sp>
        <p:nvSpPr>
          <p:cNvPr id="93" name="Google Shape;93;p22"/>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rtl="0">
              <a:lnSpc>
                <a:spcPct val="100000"/>
              </a:lnSpc>
              <a:spcBef>
                <a:spcPts val="0"/>
              </a:spcBef>
              <a:spcAft>
                <a:spcPts val="0"/>
              </a:spcAft>
              <a:buSzPts val="2000"/>
              <a:buNone/>
              <a:defRPr/>
            </a:lvl1pPr>
          </a:lstStyle>
          <a:p/>
        </p:txBody>
      </p:sp>
      <p:sp>
        <p:nvSpPr>
          <p:cNvPr id="94" name="Google Shape;94;p22"/>
          <p:cNvSpPr txBox="1"/>
          <p:nvPr>
            <p:ph idx="12" type="sldNum"/>
          </p:nvPr>
        </p:nvSpPr>
        <p:spPr>
          <a:xfrm>
            <a:off x="19708" y="47394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95" name="Shape 95"/>
        <p:cNvGrpSpPr/>
        <p:nvPr/>
      </p:nvGrpSpPr>
      <p:grpSpPr>
        <a:xfrm>
          <a:off x="0" y="0"/>
          <a:ext cx="0" cy="0"/>
          <a:chOff x="0" y="0"/>
          <a:chExt cx="0" cy="0"/>
        </a:xfrm>
      </p:grpSpPr>
      <p:sp>
        <p:nvSpPr>
          <p:cNvPr id="96" name="Google Shape;96;p23"/>
          <p:cNvSpPr txBox="1"/>
          <p:nvPr>
            <p:ph idx="12" type="sldNum"/>
          </p:nvPr>
        </p:nvSpPr>
        <p:spPr>
          <a:xfrm>
            <a:off x="19708" y="47394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background">
  <p:cSld name="CUSTOM">
    <p:spTree>
      <p:nvGrpSpPr>
        <p:cNvPr id="97" name="Shape 97"/>
        <p:cNvGrpSpPr/>
        <p:nvPr/>
      </p:nvGrpSpPr>
      <p:grpSpPr>
        <a:xfrm>
          <a:off x="0" y="0"/>
          <a:ext cx="0" cy="0"/>
          <a:chOff x="0" y="0"/>
          <a:chExt cx="0" cy="0"/>
        </a:xfrm>
      </p:grpSpPr>
      <p:sp>
        <p:nvSpPr>
          <p:cNvPr id="98" name="Google Shape;98;p24"/>
          <p:cNvSpPr/>
          <p:nvPr/>
        </p:nvSpPr>
        <p:spPr>
          <a:xfrm>
            <a:off x="0" y="0"/>
            <a:ext cx="9144000" cy="5143500"/>
          </a:xfrm>
          <a:prstGeom prst="rect">
            <a:avLst/>
          </a:prstGeom>
          <a:solidFill>
            <a:srgbClr val="FFFFF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99" name="Shape 99"/>
        <p:cNvGrpSpPr/>
        <p:nvPr/>
      </p:nvGrpSpPr>
      <p:grpSpPr>
        <a:xfrm>
          <a:off x="0" y="0"/>
          <a:ext cx="0" cy="0"/>
          <a:chOff x="0" y="0"/>
          <a:chExt cx="0" cy="0"/>
        </a:xfrm>
      </p:grpSpPr>
      <p:sp>
        <p:nvSpPr>
          <p:cNvPr id="100" name="Google Shape;100;p25"/>
          <p:cNvSpPr txBox="1"/>
          <p:nvPr>
            <p:ph type="title"/>
          </p:nvPr>
        </p:nvSpPr>
        <p:spPr>
          <a:xfrm>
            <a:off x="628650" y="273844"/>
            <a:ext cx="7886700" cy="994200"/>
          </a:xfrm>
          <a:prstGeom prst="rect">
            <a:avLst/>
          </a:prstGeom>
          <a:noFill/>
          <a:ln>
            <a:noFill/>
          </a:ln>
        </p:spPr>
        <p:txBody>
          <a:bodyPr anchorCtr="0" anchor="ctr" bIns="45700" lIns="91425" spcFirstLastPara="1" rIns="91425" wrap="square" tIns="45700">
            <a:noAutofit/>
          </a:bodyPr>
          <a:lstStyle>
            <a:lvl1pPr lvl="0" rtl="0" algn="ctr">
              <a:lnSpc>
                <a:spcPct val="90000"/>
              </a:lnSpc>
              <a:spcBef>
                <a:spcPts val="0"/>
              </a:spcBef>
              <a:spcAft>
                <a:spcPts val="0"/>
              </a:spcAft>
              <a:buClr>
                <a:schemeClr val="dk1"/>
              </a:buClr>
              <a:buSzPts val="4800"/>
              <a:buFont typeface="Calibri"/>
              <a:buNone/>
              <a:defRPr sz="480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101" name="Google Shape;101;p25"/>
          <p:cNvSpPr txBox="1"/>
          <p:nvPr>
            <p:ph idx="1" type="body"/>
          </p:nvPr>
        </p:nvSpPr>
        <p:spPr>
          <a:xfrm>
            <a:off x="628650" y="1369219"/>
            <a:ext cx="7886700" cy="3263400"/>
          </a:xfrm>
          <a:prstGeom prst="rect">
            <a:avLst/>
          </a:prstGeom>
          <a:noFill/>
          <a:ln>
            <a:noFill/>
          </a:ln>
        </p:spPr>
        <p:txBody>
          <a:bodyPr anchorCtr="0" anchor="t" bIns="45700" lIns="91425" spcFirstLastPara="1" rIns="91425" wrap="square" tIns="45700">
            <a:noAutofit/>
          </a:bodyPr>
          <a:lstStyle>
            <a:lvl1pPr indent="-457200" lvl="0" marL="457200" rtl="0" algn="l">
              <a:lnSpc>
                <a:spcPct val="90000"/>
              </a:lnSpc>
              <a:spcBef>
                <a:spcPts val="1000"/>
              </a:spcBef>
              <a:spcAft>
                <a:spcPts val="0"/>
              </a:spcAft>
              <a:buClr>
                <a:schemeClr val="dk1"/>
              </a:buClr>
              <a:buSzPts val="3600"/>
              <a:buChar char="●"/>
              <a:defRPr sz="3600"/>
            </a:lvl1pPr>
            <a:lvl2pPr indent="-431800" lvl="1" marL="914400" rtl="0" algn="l">
              <a:lnSpc>
                <a:spcPct val="90000"/>
              </a:lnSpc>
              <a:spcBef>
                <a:spcPts val="1600"/>
              </a:spcBef>
              <a:spcAft>
                <a:spcPts val="0"/>
              </a:spcAft>
              <a:buClr>
                <a:schemeClr val="dk1"/>
              </a:buClr>
              <a:buSzPts val="3200"/>
              <a:buChar char="○"/>
              <a:defRPr sz="3200"/>
            </a:lvl2pPr>
            <a:lvl3pPr indent="-406400" lvl="2" marL="1371600" rtl="0" algn="l">
              <a:lnSpc>
                <a:spcPct val="90000"/>
              </a:lnSpc>
              <a:spcBef>
                <a:spcPts val="1600"/>
              </a:spcBef>
              <a:spcAft>
                <a:spcPts val="0"/>
              </a:spcAft>
              <a:buClr>
                <a:schemeClr val="dk1"/>
              </a:buClr>
              <a:buSzPts val="2800"/>
              <a:buChar char="■"/>
              <a:defRPr sz="2800"/>
            </a:lvl3pPr>
            <a:lvl4pPr indent="-381000" lvl="3" marL="1828800" rtl="0" algn="l">
              <a:lnSpc>
                <a:spcPct val="90000"/>
              </a:lnSpc>
              <a:spcBef>
                <a:spcPts val="1600"/>
              </a:spcBef>
              <a:spcAft>
                <a:spcPts val="0"/>
              </a:spcAft>
              <a:buClr>
                <a:schemeClr val="dk1"/>
              </a:buClr>
              <a:buSzPts val="2400"/>
              <a:buChar char="●"/>
              <a:defRPr sz="2400"/>
            </a:lvl4pPr>
            <a:lvl5pPr indent="-381000" lvl="4" marL="2286000" rtl="0" algn="l">
              <a:lnSpc>
                <a:spcPct val="90000"/>
              </a:lnSpc>
              <a:spcBef>
                <a:spcPts val="1600"/>
              </a:spcBef>
              <a:spcAft>
                <a:spcPts val="0"/>
              </a:spcAft>
              <a:buClr>
                <a:schemeClr val="dk1"/>
              </a:buClr>
              <a:buSzPts val="2400"/>
              <a:buChar char="○"/>
              <a:defRPr sz="2400"/>
            </a:lvl5pPr>
            <a:lvl6pPr indent="-342900" lvl="5" marL="2743200" rtl="0" algn="l">
              <a:lnSpc>
                <a:spcPct val="90000"/>
              </a:lnSpc>
              <a:spcBef>
                <a:spcPts val="1600"/>
              </a:spcBef>
              <a:spcAft>
                <a:spcPts val="0"/>
              </a:spcAft>
              <a:buClr>
                <a:schemeClr val="dk1"/>
              </a:buClr>
              <a:buSzPts val="1800"/>
              <a:buChar char="■"/>
              <a:defRPr/>
            </a:lvl6pPr>
            <a:lvl7pPr indent="-342900" lvl="6" marL="3200400" rtl="0" algn="l">
              <a:lnSpc>
                <a:spcPct val="90000"/>
              </a:lnSpc>
              <a:spcBef>
                <a:spcPts val="1600"/>
              </a:spcBef>
              <a:spcAft>
                <a:spcPts val="0"/>
              </a:spcAft>
              <a:buClr>
                <a:schemeClr val="dk1"/>
              </a:buClr>
              <a:buSzPts val="1800"/>
              <a:buChar char="●"/>
              <a:defRPr/>
            </a:lvl7pPr>
            <a:lvl8pPr indent="-342900" lvl="7" marL="3657600" rtl="0" algn="l">
              <a:lnSpc>
                <a:spcPct val="90000"/>
              </a:lnSpc>
              <a:spcBef>
                <a:spcPts val="1600"/>
              </a:spcBef>
              <a:spcAft>
                <a:spcPts val="0"/>
              </a:spcAft>
              <a:buClr>
                <a:schemeClr val="dk1"/>
              </a:buClr>
              <a:buSzPts val="1800"/>
              <a:buChar char="○"/>
              <a:defRPr/>
            </a:lvl8pPr>
            <a:lvl9pPr indent="-342900" lvl="8" marL="4114800" rtl="0" algn="l">
              <a:lnSpc>
                <a:spcPct val="90000"/>
              </a:lnSpc>
              <a:spcBef>
                <a:spcPts val="1600"/>
              </a:spcBef>
              <a:spcAft>
                <a:spcPts val="1600"/>
              </a:spcAft>
              <a:buClr>
                <a:schemeClr val="dk1"/>
              </a:buClr>
              <a:buSzPts val="1800"/>
              <a:buChar char="■"/>
              <a:defRPr/>
            </a:lvl9pPr>
          </a:lstStyle>
          <a:p/>
        </p:txBody>
      </p:sp>
      <p:sp>
        <p:nvSpPr>
          <p:cNvPr id="102" name="Google Shape;102;p25"/>
          <p:cNvSpPr txBox="1"/>
          <p:nvPr>
            <p:ph idx="10" type="dt"/>
          </p:nvPr>
        </p:nvSpPr>
        <p:spPr>
          <a:xfrm>
            <a:off x="628650" y="4767263"/>
            <a:ext cx="2057400" cy="2739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03" name="Google Shape;103;p25"/>
          <p:cNvSpPr txBox="1"/>
          <p:nvPr>
            <p:ph idx="11" type="ftr"/>
          </p:nvPr>
        </p:nvSpPr>
        <p:spPr>
          <a:xfrm>
            <a:off x="3028950" y="4767263"/>
            <a:ext cx="3086100" cy="2739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04" name="Google Shape;104;p25"/>
          <p:cNvSpPr txBox="1"/>
          <p:nvPr>
            <p:ph idx="12" type="sldNum"/>
          </p:nvPr>
        </p:nvSpPr>
        <p:spPr>
          <a:xfrm>
            <a:off x="6457950" y="4767263"/>
            <a:ext cx="2057400" cy="2739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1.xml"/><Relationship Id="rId10" Type="http://schemas.openxmlformats.org/officeDocument/2006/relationships/slideLayout" Target="../slideLayouts/slideLayout20.xml"/><Relationship Id="rId13" Type="http://schemas.openxmlformats.org/officeDocument/2006/relationships/slideLayout" Target="../slideLayouts/slideLayout23.xml"/><Relationship Id="rId12" Type="http://schemas.openxmlformats.org/officeDocument/2006/relationships/slideLayout" Target="../slideLayouts/slideLayout22.xml"/><Relationship Id="rId1" Type="http://schemas.openxmlformats.org/officeDocument/2006/relationships/image" Target="../media/image1.png"/><Relationship Id="rId2" Type="http://schemas.openxmlformats.org/officeDocument/2006/relationships/slideLayout" Target="../slideLayouts/slideLayout12.xml"/><Relationship Id="rId3" Type="http://schemas.openxmlformats.org/officeDocument/2006/relationships/slideLayout" Target="../slideLayouts/slideLayout13.xml"/><Relationship Id="rId4" Type="http://schemas.openxmlformats.org/officeDocument/2006/relationships/slideLayout" Target="../slideLayouts/slideLayout14.xml"/><Relationship Id="rId9" Type="http://schemas.openxmlformats.org/officeDocument/2006/relationships/slideLayout" Target="../slideLayouts/slideLayout19.xml"/><Relationship Id="rId14" Type="http://schemas.openxmlformats.org/officeDocument/2006/relationships/theme" Target="../theme/theme1.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0" name="Shape 50"/>
        <p:cNvGrpSpPr/>
        <p:nvPr/>
      </p:nvGrpSpPr>
      <p:grpSpPr>
        <a:xfrm>
          <a:off x="0" y="0"/>
          <a:ext cx="0" cy="0"/>
          <a:chOff x="0" y="0"/>
          <a:chExt cx="0" cy="0"/>
        </a:xfrm>
      </p:grpSpPr>
      <p:sp>
        <p:nvSpPr>
          <p:cNvPr id="51" name="Google Shape;51;p13"/>
          <p:cNvSpPr/>
          <p:nvPr/>
        </p:nvSpPr>
        <p:spPr>
          <a:xfrm>
            <a:off x="0" y="0"/>
            <a:ext cx="9144000" cy="921300"/>
          </a:xfrm>
          <a:prstGeom prst="rect">
            <a:avLst/>
          </a:prstGeom>
          <a:solidFill>
            <a:srgbClr val="073763"/>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rgbClr val="FFFFFF"/>
              </a:solidFill>
              <a:latin typeface="Calibri"/>
              <a:ea typeface="Calibri"/>
              <a:cs typeface="Calibri"/>
              <a:sym typeface="Calibri"/>
            </a:endParaRPr>
          </a:p>
        </p:txBody>
      </p:sp>
      <p:sp>
        <p:nvSpPr>
          <p:cNvPr id="52" name="Google Shape;52;p13"/>
          <p:cNvSpPr txBox="1"/>
          <p:nvPr>
            <p:ph type="title"/>
          </p:nvPr>
        </p:nvSpPr>
        <p:spPr>
          <a:xfrm>
            <a:off x="311700" y="216425"/>
            <a:ext cx="8520600" cy="572700"/>
          </a:xfrm>
          <a:prstGeom prst="rect">
            <a:avLst/>
          </a:prstGeom>
          <a:noFill/>
          <a:ln>
            <a:noFill/>
          </a:ln>
        </p:spPr>
        <p:txBody>
          <a:bodyPr anchorCtr="0" anchor="t" bIns="91425" lIns="91425" spcFirstLastPara="1" rIns="91425" wrap="square" tIns="91425">
            <a:noAutofit/>
          </a:bodyPr>
          <a:lstStyle>
            <a:lvl1pPr lvl="0" rtl="0">
              <a:spcBef>
                <a:spcPts val="0"/>
              </a:spcBef>
              <a:spcAft>
                <a:spcPts val="0"/>
              </a:spcAft>
              <a:buClr>
                <a:srgbClr val="FFFFFF"/>
              </a:buClr>
              <a:buSzPts val="2800"/>
              <a:buNone/>
              <a:defRPr sz="2800">
                <a:solidFill>
                  <a:srgbClr val="FFFFFF"/>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p:txBody>
      </p:sp>
      <p:sp>
        <p:nvSpPr>
          <p:cNvPr id="53" name="Google Shape;53;p1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55600" lvl="0" marL="457200" rtl="0">
              <a:lnSpc>
                <a:spcPct val="115000"/>
              </a:lnSpc>
              <a:spcBef>
                <a:spcPts val="0"/>
              </a:spcBef>
              <a:spcAft>
                <a:spcPts val="0"/>
              </a:spcAft>
              <a:buClr>
                <a:schemeClr val="dk2"/>
              </a:buClr>
              <a:buSzPts val="2000"/>
              <a:buChar char="●"/>
              <a:defRPr sz="2000">
                <a:solidFill>
                  <a:schemeClr val="dk2"/>
                </a:solidFill>
              </a:defRPr>
            </a:lvl1pPr>
            <a:lvl2pPr indent="-336550" lvl="1" marL="914400" rtl="0">
              <a:lnSpc>
                <a:spcPct val="115000"/>
              </a:lnSpc>
              <a:spcBef>
                <a:spcPts val="1600"/>
              </a:spcBef>
              <a:spcAft>
                <a:spcPts val="0"/>
              </a:spcAft>
              <a:buClr>
                <a:schemeClr val="dk2"/>
              </a:buClr>
              <a:buSzPts val="1700"/>
              <a:buChar char="○"/>
              <a:defRPr sz="1700">
                <a:solidFill>
                  <a:schemeClr val="dk2"/>
                </a:solidFill>
              </a:defRPr>
            </a:lvl2pPr>
            <a:lvl3pPr indent="-317500" lvl="2" marL="1371600" rtl="0">
              <a:lnSpc>
                <a:spcPct val="115000"/>
              </a:lnSpc>
              <a:spcBef>
                <a:spcPts val="1600"/>
              </a:spcBef>
              <a:spcAft>
                <a:spcPts val="0"/>
              </a:spcAft>
              <a:buClr>
                <a:schemeClr val="dk2"/>
              </a:buClr>
              <a:buSzPts val="1400"/>
              <a:buChar char="■"/>
              <a:defRPr>
                <a:solidFill>
                  <a:schemeClr val="dk2"/>
                </a:solidFill>
              </a:defRPr>
            </a:lvl3pPr>
            <a:lvl4pPr indent="-317500" lvl="3" marL="1828800" rtl="0">
              <a:lnSpc>
                <a:spcPct val="115000"/>
              </a:lnSpc>
              <a:spcBef>
                <a:spcPts val="1600"/>
              </a:spcBef>
              <a:spcAft>
                <a:spcPts val="0"/>
              </a:spcAft>
              <a:buClr>
                <a:schemeClr val="dk2"/>
              </a:buClr>
              <a:buSzPts val="1400"/>
              <a:buChar char="●"/>
              <a:defRPr>
                <a:solidFill>
                  <a:schemeClr val="dk2"/>
                </a:solidFill>
              </a:defRPr>
            </a:lvl4pPr>
            <a:lvl5pPr indent="-317500" lvl="4" marL="2286000" rtl="0">
              <a:lnSpc>
                <a:spcPct val="115000"/>
              </a:lnSpc>
              <a:spcBef>
                <a:spcPts val="1600"/>
              </a:spcBef>
              <a:spcAft>
                <a:spcPts val="0"/>
              </a:spcAft>
              <a:buClr>
                <a:schemeClr val="dk2"/>
              </a:buClr>
              <a:buSzPts val="1400"/>
              <a:buChar char="○"/>
              <a:defRPr>
                <a:solidFill>
                  <a:schemeClr val="dk2"/>
                </a:solidFill>
              </a:defRPr>
            </a:lvl5pPr>
            <a:lvl6pPr indent="-317500" lvl="5" marL="2743200" rtl="0">
              <a:lnSpc>
                <a:spcPct val="115000"/>
              </a:lnSpc>
              <a:spcBef>
                <a:spcPts val="1600"/>
              </a:spcBef>
              <a:spcAft>
                <a:spcPts val="0"/>
              </a:spcAft>
              <a:buClr>
                <a:schemeClr val="dk2"/>
              </a:buClr>
              <a:buSzPts val="1400"/>
              <a:buChar char="■"/>
              <a:defRPr>
                <a:solidFill>
                  <a:schemeClr val="dk2"/>
                </a:solidFill>
              </a:defRPr>
            </a:lvl6pPr>
            <a:lvl7pPr indent="-317500" lvl="6" marL="3200400" rtl="0">
              <a:lnSpc>
                <a:spcPct val="115000"/>
              </a:lnSpc>
              <a:spcBef>
                <a:spcPts val="1600"/>
              </a:spcBef>
              <a:spcAft>
                <a:spcPts val="0"/>
              </a:spcAft>
              <a:buClr>
                <a:schemeClr val="dk2"/>
              </a:buClr>
              <a:buSzPts val="1400"/>
              <a:buChar char="●"/>
              <a:defRPr>
                <a:solidFill>
                  <a:schemeClr val="dk2"/>
                </a:solidFill>
              </a:defRPr>
            </a:lvl7pPr>
            <a:lvl8pPr indent="-317500" lvl="7" marL="3657600" rtl="0">
              <a:lnSpc>
                <a:spcPct val="115000"/>
              </a:lnSpc>
              <a:spcBef>
                <a:spcPts val="1600"/>
              </a:spcBef>
              <a:spcAft>
                <a:spcPts val="0"/>
              </a:spcAft>
              <a:buClr>
                <a:schemeClr val="dk2"/>
              </a:buClr>
              <a:buSzPts val="1400"/>
              <a:buChar char="○"/>
              <a:defRPr>
                <a:solidFill>
                  <a:schemeClr val="dk2"/>
                </a:solidFill>
              </a:defRPr>
            </a:lvl8pPr>
            <a:lvl9pPr indent="-317500" lvl="8" marL="4114800" rtl="0">
              <a:lnSpc>
                <a:spcPct val="115000"/>
              </a:lnSpc>
              <a:spcBef>
                <a:spcPts val="1600"/>
              </a:spcBef>
              <a:spcAft>
                <a:spcPts val="1600"/>
              </a:spcAft>
              <a:buClr>
                <a:schemeClr val="dk2"/>
              </a:buClr>
              <a:buSzPts val="1400"/>
              <a:buChar char="■"/>
              <a:defRPr>
                <a:solidFill>
                  <a:schemeClr val="dk2"/>
                </a:solidFill>
              </a:defRPr>
            </a:lvl9pPr>
          </a:lstStyle>
          <a:p/>
        </p:txBody>
      </p:sp>
      <p:sp>
        <p:nvSpPr>
          <p:cNvPr id="54" name="Google Shape;54;p13"/>
          <p:cNvSpPr txBox="1"/>
          <p:nvPr>
            <p:ph idx="12" type="sldNum"/>
          </p:nvPr>
        </p:nvSpPr>
        <p:spPr>
          <a:xfrm>
            <a:off x="19708" y="4739417"/>
            <a:ext cx="548700" cy="393600"/>
          </a:xfrm>
          <a:prstGeom prst="rect">
            <a:avLst/>
          </a:prstGeom>
          <a:noFill/>
          <a:ln>
            <a:noFill/>
          </a:ln>
        </p:spPr>
        <p:txBody>
          <a:bodyPr anchorCtr="0" anchor="ctr" bIns="91425" lIns="91425" spcFirstLastPara="1" rIns="91425" wrap="square" tIns="91425">
            <a:noAutofit/>
          </a:bodyPr>
          <a:lstStyle>
            <a:lvl1pPr lvl="0" rtl="0" algn="r">
              <a:buNone/>
              <a:defRPr sz="1000">
                <a:solidFill>
                  <a:schemeClr val="dk2"/>
                </a:solidFill>
              </a:defRPr>
            </a:lvl1pPr>
            <a:lvl2pPr lvl="1" rtl="0" algn="r">
              <a:buNone/>
              <a:defRPr sz="1000">
                <a:solidFill>
                  <a:schemeClr val="dk2"/>
                </a:solidFill>
              </a:defRPr>
            </a:lvl2pPr>
            <a:lvl3pPr lvl="2" rtl="0" algn="r">
              <a:buNone/>
              <a:defRPr sz="1000">
                <a:solidFill>
                  <a:schemeClr val="dk2"/>
                </a:solidFill>
              </a:defRPr>
            </a:lvl3pPr>
            <a:lvl4pPr lvl="3" rtl="0" algn="r">
              <a:buNone/>
              <a:defRPr sz="1000">
                <a:solidFill>
                  <a:schemeClr val="dk2"/>
                </a:solidFill>
              </a:defRPr>
            </a:lvl4pPr>
            <a:lvl5pPr lvl="4" rtl="0" algn="r">
              <a:buNone/>
              <a:defRPr sz="1000">
                <a:solidFill>
                  <a:schemeClr val="dk2"/>
                </a:solidFill>
              </a:defRPr>
            </a:lvl5pPr>
            <a:lvl6pPr lvl="5" rtl="0" algn="r">
              <a:buNone/>
              <a:defRPr sz="1000">
                <a:solidFill>
                  <a:schemeClr val="dk2"/>
                </a:solidFill>
              </a:defRPr>
            </a:lvl6pPr>
            <a:lvl7pPr lvl="6" rtl="0" algn="r">
              <a:buNone/>
              <a:defRPr sz="1000">
                <a:solidFill>
                  <a:schemeClr val="dk2"/>
                </a:solidFill>
              </a:defRPr>
            </a:lvl7pPr>
            <a:lvl8pPr lvl="7" rtl="0" algn="r">
              <a:buNone/>
              <a:defRPr sz="1000">
                <a:solidFill>
                  <a:schemeClr val="dk2"/>
                </a:solidFill>
              </a:defRPr>
            </a:lvl8pPr>
            <a:lvl9pPr lvl="8" rtl="0"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pic>
        <p:nvPicPr>
          <p:cNvPr id="55" name="Google Shape;55;p13"/>
          <p:cNvPicPr preferRelativeResize="0"/>
          <p:nvPr/>
        </p:nvPicPr>
        <p:blipFill>
          <a:blip r:embed="rId1">
            <a:alphaModFix/>
          </a:blip>
          <a:stretch>
            <a:fillRect/>
          </a:stretch>
        </p:blipFill>
        <p:spPr>
          <a:xfrm>
            <a:off x="8091173" y="1"/>
            <a:ext cx="921280" cy="921300"/>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 id="2147483669" r:id="rId12"/>
    <p:sldLayoutId id="2147483670"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26"/>
          <p:cNvSpPr txBox="1"/>
          <p:nvPr>
            <p:ph type="ctrTitle"/>
          </p:nvPr>
        </p:nvSpPr>
        <p:spPr>
          <a:xfrm>
            <a:off x="311701" y="744575"/>
            <a:ext cx="7256700" cy="20526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Programming Paradigms</a:t>
            </a:r>
            <a:endParaRPr/>
          </a:p>
        </p:txBody>
      </p:sp>
      <p:sp>
        <p:nvSpPr>
          <p:cNvPr id="110" name="Google Shape;110;p26"/>
          <p:cNvSpPr txBox="1"/>
          <p:nvPr>
            <p:ph idx="1" type="subTitle"/>
          </p:nvPr>
        </p:nvSpPr>
        <p:spPr>
          <a:xfrm>
            <a:off x="311700" y="2834125"/>
            <a:ext cx="8520600" cy="2140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James Graham</a:t>
            </a:r>
            <a:endParaRPr/>
          </a:p>
          <a:p>
            <a:pPr indent="0" lvl="0" marL="0" rtl="0" algn="l">
              <a:spcBef>
                <a:spcPts val="0"/>
              </a:spcBef>
              <a:spcAft>
                <a:spcPts val="0"/>
              </a:spcAft>
              <a:buNone/>
            </a:pPr>
            <a:r>
              <a:rPr lang="en"/>
              <a:t>Software Sustainability Institute</a:t>
            </a:r>
            <a:endParaRPr/>
          </a:p>
          <a:p>
            <a:pPr indent="0" lvl="0" marL="0" rtl="0" algn="l">
              <a:spcBef>
                <a:spcPts val="0"/>
              </a:spcBef>
              <a:spcAft>
                <a:spcPts val="0"/>
              </a:spcAft>
              <a:buNone/>
            </a:pPr>
            <a:r>
              <a:rPr lang="en"/>
              <a:t>j.graham@software.ac.uk</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27"/>
          <p:cNvSpPr txBox="1"/>
          <p:nvPr>
            <p:ph type="title"/>
          </p:nvPr>
        </p:nvSpPr>
        <p:spPr>
          <a:xfrm>
            <a:off x="311700" y="2164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What is a Paradigm?</a:t>
            </a:r>
            <a:endParaRPr/>
          </a:p>
        </p:txBody>
      </p:sp>
      <p:sp>
        <p:nvSpPr>
          <p:cNvPr id="116" name="Google Shape;116;p2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marR="381000" rtl="0" algn="l">
              <a:spcBef>
                <a:spcPts val="1200"/>
              </a:spcBef>
              <a:spcAft>
                <a:spcPts val="0"/>
              </a:spcAft>
              <a:buClr>
                <a:schemeClr val="dk1"/>
              </a:buClr>
              <a:buSzPts val="1100"/>
              <a:buFont typeface="Arial"/>
              <a:buNone/>
            </a:pPr>
            <a:r>
              <a:t/>
            </a:r>
            <a:endParaRPr>
              <a:solidFill>
                <a:schemeClr val="dk1"/>
              </a:solidFill>
            </a:endParaRPr>
          </a:p>
          <a:p>
            <a:pPr indent="0" lvl="0" marL="0" marR="381000" rtl="0" algn="l">
              <a:spcBef>
                <a:spcPts val="1200"/>
              </a:spcBef>
              <a:spcAft>
                <a:spcPts val="0"/>
              </a:spcAft>
              <a:buClr>
                <a:schemeClr val="dk1"/>
              </a:buClr>
              <a:buSzPts val="1100"/>
              <a:buFont typeface="Arial"/>
              <a:buNone/>
            </a:pPr>
            <a:r>
              <a:rPr lang="en">
                <a:solidFill>
                  <a:schemeClr val="dk1"/>
                </a:solidFill>
              </a:rPr>
              <a:t>In science and philosophy, a </a:t>
            </a:r>
            <a:r>
              <a:rPr b="1" lang="en">
                <a:solidFill>
                  <a:schemeClr val="dk1"/>
                </a:solidFill>
              </a:rPr>
              <a:t>paradigm</a:t>
            </a:r>
            <a:r>
              <a:rPr lang="en">
                <a:solidFill>
                  <a:schemeClr val="dk1"/>
                </a:solidFill>
              </a:rPr>
              <a:t> … is a distinct set of </a:t>
            </a:r>
            <a:r>
              <a:rPr b="1" lang="en">
                <a:solidFill>
                  <a:schemeClr val="dk1"/>
                </a:solidFill>
              </a:rPr>
              <a:t>concepts or thought patterns</a:t>
            </a:r>
            <a:r>
              <a:rPr lang="en">
                <a:solidFill>
                  <a:schemeClr val="dk1"/>
                </a:solidFill>
              </a:rPr>
              <a:t> …</a:t>
            </a:r>
            <a:endParaRPr>
              <a:solidFill>
                <a:schemeClr val="dk1"/>
              </a:solidFill>
            </a:endParaRPr>
          </a:p>
          <a:p>
            <a:pPr indent="457200" lvl="0" marL="0" marR="381000" rtl="0" algn="l">
              <a:spcBef>
                <a:spcPts val="1200"/>
              </a:spcBef>
              <a:spcAft>
                <a:spcPts val="0"/>
              </a:spcAft>
              <a:buClr>
                <a:schemeClr val="dk1"/>
              </a:buClr>
              <a:buSzPts val="1100"/>
              <a:buFont typeface="Arial"/>
              <a:buNone/>
            </a:pPr>
            <a:r>
              <a:rPr lang="en">
                <a:solidFill>
                  <a:schemeClr val="dk1"/>
                </a:solidFill>
              </a:rPr>
              <a:t>- Wikipedia - Paradigm</a:t>
            </a:r>
            <a:endParaRPr>
              <a:solidFill>
                <a:schemeClr val="dk1"/>
              </a:solidFill>
            </a:endParaRPr>
          </a:p>
          <a:p>
            <a:pPr indent="0" lvl="0" marL="381000" marR="381000" rtl="0" algn="l">
              <a:spcBef>
                <a:spcPts val="1200"/>
              </a:spcBef>
              <a:spcAft>
                <a:spcPts val="0"/>
              </a:spcAft>
              <a:buClr>
                <a:schemeClr val="dk1"/>
              </a:buClr>
              <a:buSzPts val="1100"/>
              <a:buFont typeface="Arial"/>
              <a:buNone/>
            </a:pPr>
            <a:r>
              <a:t/>
            </a:r>
            <a:endParaRPr>
              <a:solidFill>
                <a:schemeClr val="dk1"/>
              </a:solidFill>
            </a:endParaRPr>
          </a:p>
          <a:p>
            <a:pPr indent="0" lvl="0" marL="0" rtl="0" algn="l">
              <a:spcBef>
                <a:spcPts val="1200"/>
              </a:spcBef>
              <a:spcAft>
                <a:spcPts val="160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28"/>
          <p:cNvSpPr txBox="1"/>
          <p:nvPr>
            <p:ph type="title"/>
          </p:nvPr>
        </p:nvSpPr>
        <p:spPr>
          <a:xfrm>
            <a:off x="311700" y="2164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What is a Program?</a:t>
            </a:r>
            <a:endParaRPr/>
          </a:p>
        </p:txBody>
      </p:sp>
      <p:sp>
        <p:nvSpPr>
          <p:cNvPr id="122" name="Google Shape;122;p2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457200" lvl="0" marL="0" marR="381000" rtl="0" algn="l">
              <a:spcBef>
                <a:spcPts val="1200"/>
              </a:spcBef>
              <a:spcAft>
                <a:spcPts val="0"/>
              </a:spcAft>
              <a:buClr>
                <a:schemeClr val="dk1"/>
              </a:buClr>
              <a:buSzPts val="1100"/>
              <a:buFont typeface="Arial"/>
              <a:buNone/>
            </a:pPr>
            <a:r>
              <a:t/>
            </a:r>
            <a:endParaRPr>
              <a:solidFill>
                <a:schemeClr val="dk1"/>
              </a:solidFill>
            </a:endParaRPr>
          </a:p>
          <a:p>
            <a:pPr indent="0" lvl="0" marL="0" marR="381000" rtl="0" algn="l">
              <a:spcBef>
                <a:spcPts val="1200"/>
              </a:spcBef>
              <a:spcAft>
                <a:spcPts val="0"/>
              </a:spcAft>
              <a:buClr>
                <a:schemeClr val="dk1"/>
              </a:buClr>
              <a:buSzPts val="1100"/>
              <a:buFont typeface="Arial"/>
              <a:buNone/>
            </a:pPr>
            <a:r>
              <a:rPr lang="en">
                <a:solidFill>
                  <a:schemeClr val="dk1"/>
                </a:solidFill>
              </a:rPr>
              <a:t>A computer program is a </a:t>
            </a:r>
            <a:r>
              <a:rPr b="1" lang="en">
                <a:solidFill>
                  <a:schemeClr val="dk1"/>
                </a:solidFill>
              </a:rPr>
              <a:t>collection of instructions</a:t>
            </a:r>
            <a:r>
              <a:rPr lang="en">
                <a:solidFill>
                  <a:schemeClr val="dk1"/>
                </a:solidFill>
              </a:rPr>
              <a:t> ... </a:t>
            </a:r>
            <a:r>
              <a:rPr b="1" lang="en">
                <a:solidFill>
                  <a:schemeClr val="dk1"/>
                </a:solidFill>
              </a:rPr>
              <a:t>to perform a specific task</a:t>
            </a:r>
            <a:r>
              <a:rPr lang="en">
                <a:solidFill>
                  <a:schemeClr val="dk1"/>
                </a:solidFill>
              </a:rPr>
              <a:t>. From the program in its </a:t>
            </a:r>
            <a:r>
              <a:rPr b="1" lang="en">
                <a:solidFill>
                  <a:schemeClr val="dk1"/>
                </a:solidFill>
              </a:rPr>
              <a:t>human-readable</a:t>
            </a:r>
            <a:r>
              <a:rPr lang="en">
                <a:solidFill>
                  <a:schemeClr val="dk1"/>
                </a:solidFill>
              </a:rPr>
              <a:t> form of source code, a compiler or assembler can derive machine code ...</a:t>
            </a:r>
            <a:endParaRPr>
              <a:solidFill>
                <a:schemeClr val="dk1"/>
              </a:solidFill>
            </a:endParaRPr>
          </a:p>
          <a:p>
            <a:pPr indent="457200" lvl="0" marL="0" marR="381000" rtl="0" algn="l">
              <a:spcBef>
                <a:spcPts val="1200"/>
              </a:spcBef>
              <a:spcAft>
                <a:spcPts val="0"/>
              </a:spcAft>
              <a:buClr>
                <a:schemeClr val="dk1"/>
              </a:buClr>
              <a:buSzPts val="1100"/>
              <a:buFont typeface="Arial"/>
              <a:buNone/>
            </a:pPr>
            <a:r>
              <a:rPr lang="en">
                <a:solidFill>
                  <a:schemeClr val="dk1"/>
                </a:solidFill>
              </a:rPr>
              <a:t>- Wikipedia - Computer Program</a:t>
            </a:r>
            <a:endParaRPr>
              <a:solidFill>
                <a:schemeClr val="dk1"/>
              </a:solidFill>
            </a:endParaRPr>
          </a:p>
          <a:p>
            <a:pPr indent="0" lvl="0" marL="381000" marR="381000" rtl="0" algn="l">
              <a:spcBef>
                <a:spcPts val="1200"/>
              </a:spcBef>
              <a:spcAft>
                <a:spcPts val="0"/>
              </a:spcAft>
              <a:buClr>
                <a:schemeClr val="dk1"/>
              </a:buClr>
              <a:buSzPts val="1100"/>
              <a:buFont typeface="Arial"/>
              <a:buNone/>
            </a:pPr>
            <a:r>
              <a:t/>
            </a:r>
            <a:endParaRPr>
              <a:solidFill>
                <a:schemeClr val="dk1"/>
              </a:solidFill>
            </a:endParaRPr>
          </a:p>
          <a:p>
            <a:pPr indent="0" lvl="0" marL="0" rtl="0" algn="l">
              <a:spcBef>
                <a:spcPts val="1200"/>
              </a:spcBef>
              <a:spcAft>
                <a:spcPts val="16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29"/>
          <p:cNvSpPr txBox="1"/>
          <p:nvPr>
            <p:ph type="title"/>
          </p:nvPr>
        </p:nvSpPr>
        <p:spPr>
          <a:xfrm>
            <a:off x="311700" y="2164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Program Structure</a:t>
            </a:r>
            <a:endParaRPr/>
          </a:p>
        </p:txBody>
      </p:sp>
      <p:sp>
        <p:nvSpPr>
          <p:cNvPr id="128" name="Google Shape;128;p2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55600" lvl="0" marL="457200" rtl="0" algn="l">
              <a:lnSpc>
                <a:spcPct val="150000"/>
              </a:lnSpc>
              <a:spcBef>
                <a:spcPts val="0"/>
              </a:spcBef>
              <a:spcAft>
                <a:spcPts val="0"/>
              </a:spcAft>
              <a:buSzPts val="2000"/>
              <a:buChar char="●"/>
            </a:pPr>
            <a:r>
              <a:rPr lang="en"/>
              <a:t>Many ways to structure the same program</a:t>
            </a:r>
            <a:endParaRPr/>
          </a:p>
          <a:p>
            <a:pPr indent="-355600" lvl="0" marL="457200" rtl="0" algn="l">
              <a:lnSpc>
                <a:spcPct val="150000"/>
              </a:lnSpc>
              <a:spcBef>
                <a:spcPts val="0"/>
              </a:spcBef>
              <a:spcAft>
                <a:spcPts val="0"/>
              </a:spcAft>
              <a:buSzPts val="2000"/>
              <a:buChar char="●"/>
            </a:pPr>
            <a:r>
              <a:rPr lang="en"/>
              <a:t>Important because:</a:t>
            </a:r>
            <a:endParaRPr/>
          </a:p>
          <a:p>
            <a:pPr indent="-336550" lvl="1" marL="914400" rtl="0" algn="l">
              <a:lnSpc>
                <a:spcPct val="150000"/>
              </a:lnSpc>
              <a:spcBef>
                <a:spcPts val="0"/>
              </a:spcBef>
              <a:spcAft>
                <a:spcPts val="0"/>
              </a:spcAft>
              <a:buSzPts val="1700"/>
              <a:buChar char="○"/>
            </a:pPr>
            <a:r>
              <a:rPr lang="en"/>
              <a:t>Maintainability</a:t>
            </a:r>
            <a:endParaRPr/>
          </a:p>
          <a:p>
            <a:pPr indent="-336550" lvl="1" marL="914400" rtl="0" algn="l">
              <a:lnSpc>
                <a:spcPct val="150000"/>
              </a:lnSpc>
              <a:spcBef>
                <a:spcPts val="0"/>
              </a:spcBef>
              <a:spcAft>
                <a:spcPts val="0"/>
              </a:spcAft>
              <a:buSzPts val="1700"/>
              <a:buChar char="○"/>
            </a:pPr>
            <a:r>
              <a:rPr lang="en"/>
              <a:t>Extensibility</a:t>
            </a:r>
            <a:endParaRPr/>
          </a:p>
          <a:p>
            <a:pPr indent="-355600" lvl="0" marL="457200" rtl="0" algn="l">
              <a:lnSpc>
                <a:spcPct val="150000"/>
              </a:lnSpc>
              <a:spcBef>
                <a:spcPts val="0"/>
              </a:spcBef>
              <a:spcAft>
                <a:spcPts val="0"/>
              </a:spcAft>
              <a:buSzPts val="2000"/>
              <a:buChar char="●"/>
            </a:pPr>
            <a:r>
              <a:rPr lang="en"/>
              <a:t>No substitute for proper planning</a:t>
            </a:r>
            <a:endParaRPr/>
          </a:p>
          <a:p>
            <a:pPr indent="-336550" lvl="1" marL="914400" rtl="0" algn="l">
              <a:lnSpc>
                <a:spcPct val="150000"/>
              </a:lnSpc>
              <a:spcBef>
                <a:spcPts val="0"/>
              </a:spcBef>
              <a:spcAft>
                <a:spcPts val="0"/>
              </a:spcAft>
              <a:buSzPts val="1700"/>
              <a:buChar char="○"/>
            </a:pPr>
            <a:r>
              <a:rPr lang="en"/>
              <a:t>What types of things do we have to represent?</a:t>
            </a:r>
            <a:endParaRPr/>
          </a:p>
          <a:p>
            <a:pPr indent="-336550" lvl="1" marL="914400" rtl="0" algn="l">
              <a:lnSpc>
                <a:spcPct val="150000"/>
              </a:lnSpc>
              <a:spcBef>
                <a:spcPts val="0"/>
              </a:spcBef>
              <a:spcAft>
                <a:spcPts val="0"/>
              </a:spcAft>
              <a:buSzPts val="1700"/>
              <a:buChar char="○"/>
            </a:pPr>
            <a:r>
              <a:rPr lang="en"/>
              <a:t>What data do we need about them?</a:t>
            </a:r>
            <a:endParaRPr/>
          </a:p>
          <a:p>
            <a:pPr indent="-336550" lvl="1" marL="914400" rtl="0" algn="l">
              <a:lnSpc>
                <a:spcPct val="150000"/>
              </a:lnSpc>
              <a:spcBef>
                <a:spcPts val="0"/>
              </a:spcBef>
              <a:spcAft>
                <a:spcPts val="0"/>
              </a:spcAft>
              <a:buSzPts val="1700"/>
              <a:buChar char="○"/>
            </a:pPr>
            <a:r>
              <a:rPr lang="en"/>
              <a:t>What are the relationships between them?</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30"/>
          <p:cNvSpPr txBox="1"/>
          <p:nvPr>
            <p:ph type="title"/>
          </p:nvPr>
        </p:nvSpPr>
        <p:spPr>
          <a:xfrm>
            <a:off x="311700" y="2164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 Brief History of Paradigms</a:t>
            </a:r>
            <a:endParaRPr/>
          </a:p>
        </p:txBody>
      </p:sp>
      <p:sp>
        <p:nvSpPr>
          <p:cNvPr id="134" name="Google Shape;134;p3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55600" lvl="0" marL="457200" rtl="0" algn="l">
              <a:lnSpc>
                <a:spcPct val="150000"/>
              </a:lnSpc>
              <a:spcBef>
                <a:spcPts val="0"/>
              </a:spcBef>
              <a:spcAft>
                <a:spcPts val="0"/>
              </a:spcAft>
              <a:buSzPts val="2000"/>
              <a:buChar char="●"/>
            </a:pPr>
            <a:r>
              <a:rPr lang="en"/>
              <a:t>Imperative Family</a:t>
            </a:r>
            <a:endParaRPr/>
          </a:p>
          <a:p>
            <a:pPr indent="-336550" lvl="1" marL="914400" rtl="0" algn="l">
              <a:lnSpc>
                <a:spcPct val="150000"/>
              </a:lnSpc>
              <a:spcBef>
                <a:spcPts val="0"/>
              </a:spcBef>
              <a:spcAft>
                <a:spcPts val="0"/>
              </a:spcAft>
              <a:buSzPts val="1700"/>
              <a:buChar char="○"/>
            </a:pPr>
            <a:r>
              <a:rPr lang="en"/>
              <a:t>Code describes </a:t>
            </a:r>
            <a:r>
              <a:rPr b="1" lang="en"/>
              <a:t>how</a:t>
            </a:r>
            <a:r>
              <a:rPr lang="en"/>
              <a:t> data processing should happen.</a:t>
            </a:r>
            <a:endParaRPr/>
          </a:p>
          <a:p>
            <a:pPr indent="0" lvl="0" marL="0" rtl="0" algn="l">
              <a:lnSpc>
                <a:spcPct val="150000"/>
              </a:lnSpc>
              <a:spcBef>
                <a:spcPts val="1600"/>
              </a:spcBef>
              <a:spcAft>
                <a:spcPts val="0"/>
              </a:spcAft>
              <a:buNone/>
            </a:pPr>
            <a:r>
              <a:t/>
            </a:r>
            <a:endParaRPr/>
          </a:p>
          <a:p>
            <a:pPr indent="-355600" lvl="0" marL="457200" rtl="0" algn="l">
              <a:lnSpc>
                <a:spcPct val="150000"/>
              </a:lnSpc>
              <a:spcBef>
                <a:spcPts val="1600"/>
              </a:spcBef>
              <a:spcAft>
                <a:spcPts val="0"/>
              </a:spcAft>
              <a:buSzPts val="2000"/>
              <a:buChar char="●"/>
            </a:pPr>
            <a:r>
              <a:rPr lang="en"/>
              <a:t>Declarative Family</a:t>
            </a:r>
            <a:endParaRPr/>
          </a:p>
          <a:p>
            <a:pPr indent="-336550" lvl="1" marL="914400" rtl="0" algn="l">
              <a:lnSpc>
                <a:spcPct val="150000"/>
              </a:lnSpc>
              <a:spcBef>
                <a:spcPts val="0"/>
              </a:spcBef>
              <a:spcAft>
                <a:spcPts val="0"/>
              </a:spcAft>
              <a:buSzPts val="1700"/>
              <a:buChar char="○"/>
            </a:pPr>
            <a:r>
              <a:rPr lang="en"/>
              <a:t>Code describes </a:t>
            </a:r>
            <a:r>
              <a:rPr b="1" lang="en"/>
              <a:t>what</a:t>
            </a:r>
            <a:r>
              <a:rPr lang="en"/>
              <a:t> data processing should happen.</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31"/>
          <p:cNvSpPr txBox="1"/>
          <p:nvPr>
            <p:ph type="title"/>
          </p:nvPr>
        </p:nvSpPr>
        <p:spPr>
          <a:xfrm>
            <a:off x="311700" y="2164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Imperative Family</a:t>
            </a:r>
            <a:endParaRPr/>
          </a:p>
        </p:txBody>
      </p:sp>
      <p:sp>
        <p:nvSpPr>
          <p:cNvPr id="140" name="Google Shape;140;p3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55600" lvl="0" marL="457200" rtl="0" algn="l">
              <a:lnSpc>
                <a:spcPct val="150000"/>
              </a:lnSpc>
              <a:spcBef>
                <a:spcPts val="0"/>
              </a:spcBef>
              <a:spcAft>
                <a:spcPts val="0"/>
              </a:spcAft>
              <a:buSzPts val="2000"/>
              <a:buChar char="●"/>
            </a:pPr>
            <a:r>
              <a:rPr lang="en"/>
              <a:t>Structured Programming</a:t>
            </a:r>
            <a:endParaRPr/>
          </a:p>
          <a:p>
            <a:pPr indent="-336550" lvl="1" marL="914400" rtl="0" algn="l">
              <a:lnSpc>
                <a:spcPct val="150000"/>
              </a:lnSpc>
              <a:spcBef>
                <a:spcPts val="0"/>
              </a:spcBef>
              <a:spcAft>
                <a:spcPts val="0"/>
              </a:spcAft>
              <a:buSzPts val="1700"/>
              <a:buChar char="○"/>
            </a:pPr>
            <a:r>
              <a:rPr lang="en"/>
              <a:t>Code should be grouped into logical blocks.</a:t>
            </a:r>
            <a:endParaRPr/>
          </a:p>
          <a:p>
            <a:pPr indent="-336550" lvl="1" marL="914400" rtl="0" algn="l">
              <a:lnSpc>
                <a:spcPct val="150000"/>
              </a:lnSpc>
              <a:spcBef>
                <a:spcPts val="0"/>
              </a:spcBef>
              <a:spcAft>
                <a:spcPts val="0"/>
              </a:spcAft>
              <a:buSzPts val="1700"/>
              <a:buChar char="○"/>
            </a:pPr>
            <a:r>
              <a:rPr lang="en"/>
              <a:t>e.g. Algol (1958)</a:t>
            </a:r>
            <a:endParaRPr/>
          </a:p>
          <a:p>
            <a:pPr indent="-355600" lvl="0" marL="457200" rtl="0" algn="l">
              <a:lnSpc>
                <a:spcPct val="150000"/>
              </a:lnSpc>
              <a:spcBef>
                <a:spcPts val="0"/>
              </a:spcBef>
              <a:spcAft>
                <a:spcPts val="0"/>
              </a:spcAft>
              <a:buSzPts val="2000"/>
              <a:buChar char="●"/>
            </a:pPr>
            <a:r>
              <a:rPr lang="en"/>
              <a:t>Procedural Programming</a:t>
            </a:r>
            <a:endParaRPr/>
          </a:p>
          <a:p>
            <a:pPr indent="-336550" lvl="1" marL="914400" rtl="0" algn="l">
              <a:lnSpc>
                <a:spcPct val="150000"/>
              </a:lnSpc>
              <a:spcBef>
                <a:spcPts val="0"/>
              </a:spcBef>
              <a:spcAft>
                <a:spcPts val="0"/>
              </a:spcAft>
              <a:buSzPts val="1700"/>
              <a:buChar char="○"/>
            </a:pPr>
            <a:r>
              <a:rPr lang="en"/>
              <a:t>Code should be grouped into procedures performing a single task.</a:t>
            </a:r>
            <a:endParaRPr/>
          </a:p>
          <a:p>
            <a:pPr indent="-336550" lvl="1" marL="914400" rtl="0" algn="l">
              <a:lnSpc>
                <a:spcPct val="150000"/>
              </a:lnSpc>
              <a:spcBef>
                <a:spcPts val="0"/>
              </a:spcBef>
              <a:spcAft>
                <a:spcPts val="0"/>
              </a:spcAft>
              <a:buSzPts val="1700"/>
              <a:buChar char="○"/>
            </a:pPr>
            <a:r>
              <a:rPr lang="en"/>
              <a:t>e.g. FORTRAN II (1958), COBOL (1959)</a:t>
            </a:r>
            <a:endParaRPr/>
          </a:p>
          <a:p>
            <a:pPr indent="-355600" lvl="0" marL="457200" rtl="0" algn="l">
              <a:lnSpc>
                <a:spcPct val="150000"/>
              </a:lnSpc>
              <a:spcBef>
                <a:spcPts val="0"/>
              </a:spcBef>
              <a:spcAft>
                <a:spcPts val="0"/>
              </a:spcAft>
              <a:buSzPts val="2000"/>
              <a:buChar char="●"/>
            </a:pPr>
            <a:r>
              <a:rPr lang="en"/>
              <a:t>Object Oriented Programming</a:t>
            </a:r>
            <a:endParaRPr/>
          </a:p>
          <a:p>
            <a:pPr indent="-336550" lvl="1" marL="914400" rtl="0" algn="l">
              <a:lnSpc>
                <a:spcPct val="150000"/>
              </a:lnSpc>
              <a:spcBef>
                <a:spcPts val="0"/>
              </a:spcBef>
              <a:spcAft>
                <a:spcPts val="0"/>
              </a:spcAft>
              <a:buSzPts val="1700"/>
              <a:buChar char="○"/>
            </a:pPr>
            <a:r>
              <a:rPr lang="en"/>
              <a:t>Data should be structured. Code belongs with data.</a:t>
            </a:r>
            <a:endParaRPr/>
          </a:p>
          <a:p>
            <a:pPr indent="-336550" lvl="1" marL="914400" rtl="0" algn="l">
              <a:lnSpc>
                <a:spcPct val="150000"/>
              </a:lnSpc>
              <a:spcBef>
                <a:spcPts val="0"/>
              </a:spcBef>
              <a:spcAft>
                <a:spcPts val="0"/>
              </a:spcAft>
              <a:buSzPts val="1700"/>
              <a:buChar char="○"/>
            </a:pPr>
            <a:r>
              <a:rPr lang="en"/>
              <a:t>e.g Simula (1967), Smalltalk (1972)</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32"/>
          <p:cNvSpPr txBox="1"/>
          <p:nvPr>
            <p:ph type="title"/>
          </p:nvPr>
        </p:nvSpPr>
        <p:spPr>
          <a:xfrm>
            <a:off x="311700" y="2164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Declarative Family</a:t>
            </a:r>
            <a:endParaRPr/>
          </a:p>
        </p:txBody>
      </p:sp>
      <p:sp>
        <p:nvSpPr>
          <p:cNvPr id="146" name="Google Shape;146;p32"/>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55600" lvl="0" marL="457200" rtl="0" algn="l">
              <a:lnSpc>
                <a:spcPct val="150000"/>
              </a:lnSpc>
              <a:spcBef>
                <a:spcPts val="0"/>
              </a:spcBef>
              <a:spcAft>
                <a:spcPts val="0"/>
              </a:spcAft>
              <a:buSzPts val="2000"/>
              <a:buChar char="●"/>
            </a:pPr>
            <a:r>
              <a:rPr lang="en"/>
              <a:t>Functional Programming</a:t>
            </a:r>
            <a:endParaRPr/>
          </a:p>
          <a:p>
            <a:pPr indent="-336550" lvl="1" marL="914400" rtl="0" algn="l">
              <a:lnSpc>
                <a:spcPct val="150000"/>
              </a:lnSpc>
              <a:spcBef>
                <a:spcPts val="0"/>
              </a:spcBef>
              <a:spcAft>
                <a:spcPts val="0"/>
              </a:spcAft>
              <a:buSzPts val="1700"/>
              <a:buChar char="○"/>
            </a:pPr>
            <a:r>
              <a:rPr lang="en"/>
              <a:t>Functions are mathematical operations. Code is data.</a:t>
            </a:r>
            <a:endParaRPr/>
          </a:p>
          <a:p>
            <a:pPr indent="-336550" lvl="1" marL="914400" rtl="0" algn="l">
              <a:lnSpc>
                <a:spcPct val="150000"/>
              </a:lnSpc>
              <a:spcBef>
                <a:spcPts val="0"/>
              </a:spcBef>
              <a:spcAft>
                <a:spcPts val="0"/>
              </a:spcAft>
              <a:buSzPts val="1700"/>
              <a:buChar char="○"/>
            </a:pPr>
            <a:r>
              <a:rPr lang="en"/>
              <a:t>e.g. Lisp (1958)</a:t>
            </a:r>
            <a:endParaRPr/>
          </a:p>
          <a:p>
            <a:pPr indent="-355600" lvl="0" marL="457200" rtl="0" algn="l">
              <a:lnSpc>
                <a:spcPct val="150000"/>
              </a:lnSpc>
              <a:spcBef>
                <a:spcPts val="0"/>
              </a:spcBef>
              <a:spcAft>
                <a:spcPts val="0"/>
              </a:spcAft>
              <a:buSzPts val="2000"/>
              <a:buChar char="●"/>
            </a:pPr>
            <a:r>
              <a:rPr lang="en"/>
              <a:t>Logic / Constraint Programming</a:t>
            </a:r>
            <a:endParaRPr/>
          </a:p>
          <a:p>
            <a:pPr indent="-336550" lvl="1" marL="914400" rtl="0" algn="l">
              <a:lnSpc>
                <a:spcPct val="150000"/>
              </a:lnSpc>
              <a:spcBef>
                <a:spcPts val="0"/>
              </a:spcBef>
              <a:spcAft>
                <a:spcPts val="0"/>
              </a:spcAft>
              <a:buSzPts val="1700"/>
              <a:buChar char="○"/>
            </a:pPr>
            <a:r>
              <a:rPr lang="en"/>
              <a:t>A program is a set of facts and relationships we can ask questions about.</a:t>
            </a:r>
            <a:endParaRPr/>
          </a:p>
          <a:p>
            <a:pPr indent="-336550" lvl="1" marL="914400" rtl="0" algn="l">
              <a:lnSpc>
                <a:spcPct val="150000"/>
              </a:lnSpc>
              <a:spcBef>
                <a:spcPts val="0"/>
              </a:spcBef>
              <a:spcAft>
                <a:spcPts val="0"/>
              </a:spcAft>
              <a:buSzPts val="1700"/>
              <a:buChar char="○"/>
            </a:pPr>
            <a:r>
              <a:rPr lang="en"/>
              <a:t>e.g. Prolog (1972)</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33"/>
          <p:cNvSpPr txBox="1"/>
          <p:nvPr>
            <p:ph type="title"/>
          </p:nvPr>
        </p:nvSpPr>
        <p:spPr>
          <a:xfrm>
            <a:off x="311700" y="2164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Why does this Matter?</a:t>
            </a:r>
            <a:endParaRPr/>
          </a:p>
        </p:txBody>
      </p:sp>
      <p:sp>
        <p:nvSpPr>
          <p:cNvPr id="152" name="Google Shape;152;p3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55600" lvl="0" marL="457200" rtl="0" algn="l">
              <a:lnSpc>
                <a:spcPct val="150000"/>
              </a:lnSpc>
              <a:spcBef>
                <a:spcPts val="0"/>
              </a:spcBef>
              <a:spcAft>
                <a:spcPts val="0"/>
              </a:spcAft>
              <a:buSzPts val="2000"/>
              <a:buChar char="●"/>
            </a:pPr>
            <a:r>
              <a:rPr lang="en"/>
              <a:t>Most modern languages support most of these paradigms</a:t>
            </a:r>
            <a:endParaRPr/>
          </a:p>
          <a:p>
            <a:pPr indent="-336550" lvl="1" marL="914400" rtl="0" algn="l">
              <a:lnSpc>
                <a:spcPct val="150000"/>
              </a:lnSpc>
              <a:spcBef>
                <a:spcPts val="0"/>
              </a:spcBef>
              <a:spcAft>
                <a:spcPts val="0"/>
              </a:spcAft>
              <a:buSzPts val="1700"/>
              <a:buChar char="○"/>
            </a:pPr>
            <a:r>
              <a:rPr lang="en"/>
              <a:t>Python supports all of them (Logic / Constraint with external libraries)</a:t>
            </a:r>
            <a:endParaRPr/>
          </a:p>
          <a:p>
            <a:pPr indent="-355600" lvl="0" marL="457200" rtl="0" algn="l">
              <a:lnSpc>
                <a:spcPct val="150000"/>
              </a:lnSpc>
              <a:spcBef>
                <a:spcPts val="0"/>
              </a:spcBef>
              <a:spcAft>
                <a:spcPts val="0"/>
              </a:spcAft>
              <a:buSzPts val="2000"/>
              <a:buChar char="●"/>
            </a:pPr>
            <a:r>
              <a:rPr lang="en"/>
              <a:t>Most non-trivial programs use a mixture of paradigms</a:t>
            </a:r>
            <a:endParaRPr/>
          </a:p>
          <a:p>
            <a:pPr indent="-336550" lvl="1" marL="914400" rtl="0" algn="l">
              <a:lnSpc>
                <a:spcPct val="150000"/>
              </a:lnSpc>
              <a:spcBef>
                <a:spcPts val="0"/>
              </a:spcBef>
              <a:spcAft>
                <a:spcPts val="0"/>
              </a:spcAft>
              <a:buSzPts val="1700"/>
              <a:buChar char="○"/>
            </a:pPr>
            <a:r>
              <a:rPr lang="en"/>
              <a:t>Object Oriented most common in Enterprise Software</a:t>
            </a:r>
            <a:endParaRPr/>
          </a:p>
          <a:p>
            <a:pPr indent="-336550" lvl="1" marL="914400" rtl="0" algn="l">
              <a:lnSpc>
                <a:spcPct val="150000"/>
              </a:lnSpc>
              <a:spcBef>
                <a:spcPts val="0"/>
              </a:spcBef>
              <a:spcAft>
                <a:spcPts val="0"/>
              </a:spcAft>
              <a:buSzPts val="1700"/>
              <a:buChar char="○"/>
            </a:pPr>
            <a:r>
              <a:rPr lang="en"/>
              <a:t>OO / Procedural about equally common in Research Software</a:t>
            </a:r>
            <a:endParaRPr/>
          </a:p>
          <a:p>
            <a:pPr indent="-336550" lvl="1" marL="914400" rtl="0" algn="l">
              <a:lnSpc>
                <a:spcPct val="150000"/>
              </a:lnSpc>
              <a:spcBef>
                <a:spcPts val="0"/>
              </a:spcBef>
              <a:spcAft>
                <a:spcPts val="0"/>
              </a:spcAft>
              <a:buSzPts val="1700"/>
              <a:buChar char="○"/>
            </a:pPr>
            <a:r>
              <a:rPr lang="en"/>
              <a:t>Functional common in Data Science</a:t>
            </a:r>
            <a:endParaRPr/>
          </a:p>
          <a:p>
            <a:pPr indent="-355600" lvl="0" marL="457200" rtl="0" algn="l">
              <a:lnSpc>
                <a:spcPct val="150000"/>
              </a:lnSpc>
              <a:spcBef>
                <a:spcPts val="0"/>
              </a:spcBef>
              <a:spcAft>
                <a:spcPts val="0"/>
              </a:spcAft>
              <a:buSzPts val="2000"/>
              <a:buChar char="●"/>
            </a:pPr>
            <a:r>
              <a:rPr lang="en"/>
              <a:t>Easier to read code when you’re familiar with common patterns</a:t>
            </a:r>
            <a:endParaRPr/>
          </a:p>
          <a:p>
            <a:pPr indent="-336550" lvl="1" marL="914400" rtl="0" algn="l">
              <a:lnSpc>
                <a:spcPct val="150000"/>
              </a:lnSpc>
              <a:spcBef>
                <a:spcPts val="0"/>
              </a:spcBef>
              <a:spcAft>
                <a:spcPts val="0"/>
              </a:spcAft>
              <a:buSzPts val="1700"/>
              <a:buChar char="○"/>
            </a:pPr>
            <a:r>
              <a:rPr lang="en"/>
              <a:t>Often need to read programs in languages we’re not familiar with</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p34"/>
          <p:cNvSpPr txBox="1"/>
          <p:nvPr>
            <p:ph type="title"/>
          </p:nvPr>
        </p:nvSpPr>
        <p:spPr>
          <a:xfrm>
            <a:off x="311700" y="2164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Today’s Session</a:t>
            </a:r>
            <a:endParaRPr/>
          </a:p>
        </p:txBody>
      </p:sp>
      <p:sp>
        <p:nvSpPr>
          <p:cNvPr id="158" name="Google Shape;158;p3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55600" lvl="0" marL="457200" rtl="0" algn="l">
              <a:lnSpc>
                <a:spcPct val="150000"/>
              </a:lnSpc>
              <a:spcBef>
                <a:spcPts val="0"/>
              </a:spcBef>
              <a:spcAft>
                <a:spcPts val="0"/>
              </a:spcAft>
              <a:buSzPts val="2000"/>
              <a:buChar char="●"/>
            </a:pPr>
            <a:r>
              <a:rPr lang="en"/>
              <a:t>More core Python</a:t>
            </a:r>
            <a:endParaRPr/>
          </a:p>
          <a:p>
            <a:pPr indent="-336550" lvl="1" marL="914400" rtl="0" algn="l">
              <a:lnSpc>
                <a:spcPct val="150000"/>
              </a:lnSpc>
              <a:spcBef>
                <a:spcPts val="0"/>
              </a:spcBef>
              <a:spcAft>
                <a:spcPts val="0"/>
              </a:spcAft>
              <a:buSzPts val="1700"/>
              <a:buChar char="○"/>
            </a:pPr>
            <a:r>
              <a:rPr lang="en"/>
              <a:t>Functions</a:t>
            </a:r>
            <a:endParaRPr/>
          </a:p>
          <a:p>
            <a:pPr indent="-336550" lvl="1" marL="914400" rtl="0" algn="l">
              <a:lnSpc>
                <a:spcPct val="150000"/>
              </a:lnSpc>
              <a:spcBef>
                <a:spcPts val="0"/>
              </a:spcBef>
              <a:spcAft>
                <a:spcPts val="0"/>
              </a:spcAft>
              <a:buSzPts val="1700"/>
              <a:buChar char="○"/>
            </a:pPr>
            <a:r>
              <a:rPr lang="en"/>
              <a:t>Classes</a:t>
            </a:r>
            <a:endParaRPr/>
          </a:p>
          <a:p>
            <a:pPr indent="-355600" lvl="0" marL="457200" rtl="0" algn="l">
              <a:lnSpc>
                <a:spcPct val="150000"/>
              </a:lnSpc>
              <a:spcBef>
                <a:spcPts val="0"/>
              </a:spcBef>
              <a:spcAft>
                <a:spcPts val="0"/>
              </a:spcAft>
              <a:buSzPts val="2000"/>
              <a:buChar char="●"/>
            </a:pPr>
            <a:r>
              <a:rPr lang="en"/>
              <a:t>Structuring code in a range of paradigms</a:t>
            </a:r>
            <a:endParaRPr/>
          </a:p>
          <a:p>
            <a:pPr indent="-336550" lvl="1" marL="914400" rtl="0" algn="l">
              <a:lnSpc>
                <a:spcPct val="150000"/>
              </a:lnSpc>
              <a:spcBef>
                <a:spcPts val="0"/>
              </a:spcBef>
              <a:spcAft>
                <a:spcPts val="0"/>
              </a:spcAft>
              <a:buSzPts val="1700"/>
              <a:buChar char="○"/>
            </a:pPr>
            <a:r>
              <a:rPr lang="en"/>
              <a:t>Encapsulation</a:t>
            </a:r>
            <a:endParaRPr/>
          </a:p>
          <a:p>
            <a:pPr indent="-336550" lvl="1" marL="914400" rtl="0" algn="l">
              <a:lnSpc>
                <a:spcPct val="150000"/>
              </a:lnSpc>
              <a:spcBef>
                <a:spcPts val="0"/>
              </a:spcBef>
              <a:spcAft>
                <a:spcPts val="0"/>
              </a:spcAft>
              <a:buSzPts val="1700"/>
              <a:buChar char="○"/>
            </a:pPr>
            <a:r>
              <a:rPr lang="en"/>
              <a:t>Composition</a:t>
            </a:r>
            <a:endParaRPr/>
          </a:p>
          <a:p>
            <a:pPr indent="-336550" lvl="1" marL="914400" rtl="0" algn="l">
              <a:lnSpc>
                <a:spcPct val="150000"/>
              </a:lnSpc>
              <a:spcBef>
                <a:spcPts val="0"/>
              </a:spcBef>
              <a:spcAft>
                <a:spcPts val="0"/>
              </a:spcAft>
              <a:buSzPts val="1700"/>
              <a:buChar char="○"/>
            </a:pPr>
            <a:r>
              <a:rPr lang="en"/>
              <a:t>Inheritance</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SI widescreen">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